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sldIdLst>
    <p:sldId id="2147483576" r:id="rId5"/>
    <p:sldId id="2147483570" r:id="rId6"/>
    <p:sldId id="2147483584" r:id="rId7"/>
    <p:sldId id="2147483571" r:id="rId8"/>
    <p:sldId id="2147483585" r:id="rId9"/>
    <p:sldId id="2147483573" r:id="rId10"/>
    <p:sldId id="2147483606" r:id="rId11"/>
    <p:sldId id="2147483604" r:id="rId12"/>
    <p:sldId id="2147483605" r:id="rId13"/>
    <p:sldId id="2147483580" r:id="rId14"/>
    <p:sldId id="2147483602" r:id="rId15"/>
    <p:sldId id="2147483607" r:id="rId16"/>
    <p:sldId id="2147483574" r:id="rId17"/>
    <p:sldId id="2147483597" r:id="rId18"/>
    <p:sldId id="2147483572" r:id="rId19"/>
    <p:sldId id="2147483589" r:id="rId20"/>
    <p:sldId id="2147483612" r:id="rId21"/>
    <p:sldId id="2147483629" r:id="rId22"/>
    <p:sldId id="2147483630" r:id="rId23"/>
    <p:sldId id="2147483613" r:id="rId24"/>
    <p:sldId id="2147483635" r:id="rId25"/>
    <p:sldId id="2147483636" r:id="rId26"/>
    <p:sldId id="2147483637" r:id="rId27"/>
    <p:sldId id="2147483638" r:id="rId28"/>
    <p:sldId id="2147483639" r:id="rId29"/>
    <p:sldId id="2147483640" r:id="rId30"/>
    <p:sldId id="2147483641" r:id="rId31"/>
    <p:sldId id="2147483642" r:id="rId32"/>
    <p:sldId id="2147483633" r:id="rId33"/>
    <p:sldId id="2147483634" r:id="rId34"/>
    <p:sldId id="2147483614" r:id="rId35"/>
    <p:sldId id="2147483620" r:id="rId36"/>
    <p:sldId id="2147483615" r:id="rId37"/>
    <p:sldId id="2147483601" r:id="rId38"/>
    <p:sldId id="2147483610" r:id="rId39"/>
    <p:sldId id="2147483611" r:id="rId40"/>
    <p:sldId id="2147483608" r:id="rId41"/>
    <p:sldId id="214748360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F3EB63-F5DF-69D1-2483-F6EB98255607}" name="Scott Benson" initials="SB" userId="S::sbenson@adobe.com::6f303af4-d7c5-44d2-a3ee-37dd900ea180" providerId="AD"/>
  <p188:author id="{5B678D75-604B-8512-6CEE-52F9F9A2F29B}" name="Julia Capeloto" initials="JC" userId="S::capeloto@adobe.com::95f4d369-df56-44d4-9eda-6675faac5294" providerId="AD"/>
  <p188:author id="{62FEEB9E-68E1-78F1-FA4D-5F43E3A99159}" name="Jason Franklin" initials="JF" userId="S::jafrankl@adobe.com::c87865dd-5e39-4fa6-b97b-9351161e8d13" providerId="AD"/>
  <p188:author id="{4FB0E6C2-01E0-902D-6EB3-355F2E61CDF0}" name="Wendy Grim" initials="WG" userId="S::wgrim@adobe.com::a6aac728-d695-48c0-b541-bdb4f8e8beac" providerId="AD"/>
  <p188:author id="{C7D0EEC7-1583-B5F0-D1CC-89CAF758F3AB}" name="Macie De Stefano" initials="" userId="S::mskipwit@adobe.com::b2abbf78-f550-46cd-8677-9f927805853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44007"/>
    <a:srgbClr val="604E00"/>
    <a:srgbClr val="044024"/>
    <a:srgbClr val="0F4F55"/>
    <a:srgbClr val="172762"/>
    <a:srgbClr val="41245B"/>
    <a:srgbClr val="642850"/>
    <a:srgbClr val="FF66CC"/>
    <a:srgbClr val="A55BE8"/>
    <a:srgbClr val="3A63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39"/>
    <p:restoredTop sz="42430"/>
  </p:normalViewPr>
  <p:slideViewPr>
    <p:cSldViewPr snapToGrid="0" showGuides="1">
      <p:cViewPr varScale="1">
        <p:scale>
          <a:sx n="59" d="100"/>
          <a:sy n="59" d="100"/>
        </p:scale>
        <p:origin x="3984" y="19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3F1930-641F-47E7-A0EC-FF19713D6D7E}" type="datetimeFigureOut">
              <a:rPr lang="en-US" smtClean="0"/>
              <a:t>5/9/25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BB79AF-D22A-4E5D-9392-72114F6AB7F4}" type="slidenum">
              <a:rPr lang="en-US" smtClean="0"/>
              <a:t>‹#›</a:t>
            </a:fld>
            <a:endParaRPr lang="en-US"/>
          </a:p>
        </p:txBody>
      </p:sp>
    </p:spTree>
    <p:extLst>
      <p:ext uri="{BB962C8B-B14F-4D97-AF65-F5344CB8AC3E}">
        <p14:creationId xmlns:p14="http://schemas.microsoft.com/office/powerpoint/2010/main" val="2591318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BB79AF-D22A-4E5D-9392-72114F6AB7F4}" type="slidenum">
              <a:rPr lang="en-US" smtClean="0"/>
              <a:t>1</a:t>
            </a:fld>
            <a:endParaRPr lang="en-US"/>
          </a:p>
        </p:txBody>
      </p:sp>
    </p:spTree>
    <p:extLst>
      <p:ext uri="{BB962C8B-B14F-4D97-AF65-F5344CB8AC3E}">
        <p14:creationId xmlns:p14="http://schemas.microsoft.com/office/powerpoint/2010/main" val="2221676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200" b="1" kern="0" dirty="0">
                <a:effectLst/>
                <a:latin typeface="Adobe Clean" panose="020B0503020404020204" pitchFamily="34" charset="0"/>
                <a:ea typeface="Times New Roman" panose="02020603050405020304" pitchFamily="18" charset="0"/>
                <a:cs typeface="Times New Roman" panose="02020603050405020304" pitchFamily="18" charset="0"/>
              </a:rPr>
              <a:t>Finally, </a:t>
            </a:r>
          </a:p>
          <a:p>
            <a:pPr marL="0" marR="0">
              <a:lnSpc>
                <a:spcPct val="115000"/>
              </a:lnSpc>
              <a:spcAft>
                <a:spcPts val="800"/>
              </a:spcAft>
              <a:buNone/>
            </a:pPr>
            <a:endParaRPr lang="en-US" sz="1200" b="1"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200" b="1" kern="0" dirty="0">
                <a:effectLst/>
                <a:latin typeface="Adobe Clean" panose="020B0503020404020204" pitchFamily="34" charset="0"/>
                <a:ea typeface="Times New Roman" panose="02020603050405020304" pitchFamily="18" charset="0"/>
                <a:cs typeface="Times New Roman" panose="02020603050405020304" pitchFamily="18" charset="0"/>
              </a:rPr>
              <a:t>Maintenance and Scaling considerations</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13</a:t>
            </a:fld>
            <a:endParaRPr lang="en-US"/>
          </a:p>
        </p:txBody>
      </p:sp>
    </p:spTree>
    <p:extLst>
      <p:ext uri="{BB962C8B-B14F-4D97-AF65-F5344CB8AC3E}">
        <p14:creationId xmlns:p14="http://schemas.microsoft.com/office/powerpoint/2010/main" val="1219978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Finally, </a:t>
            </a:r>
          </a:p>
          <a:p>
            <a:pPr marL="0" marR="0">
              <a:lnSpc>
                <a:spcPct val="115000"/>
              </a:lnSpc>
              <a:spcAft>
                <a:spcPts val="800"/>
              </a:spcAft>
              <a:buNone/>
            </a:pPr>
            <a:endPar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Maintenance and Scaling considerations</a:t>
            </a:r>
          </a:p>
          <a:p>
            <a:pPr marL="0" marR="0">
              <a:lnSpc>
                <a:spcPct val="115000"/>
              </a:lnSpc>
              <a:spcAft>
                <a:spcPts val="800"/>
              </a:spcAft>
              <a:buNone/>
            </a:pPr>
            <a:endPar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Once it’s built, you have to keep it running smoothly – because scaling isn’t just about adding servers, it’s about building a smarter system."</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automated testing, </a:t>
            </a: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version control, </a:t>
            </a: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and smart scaling when needed</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To stay within financial limits.</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you can’t just throw more servers and code at the problem – you need to be smart </a:t>
            </a:r>
            <a:r>
              <a:rPr lang="en-US" sz="1000" kern="0">
                <a:effectLst/>
                <a:latin typeface="Adobe Clean" panose="020B0503020404020204" pitchFamily="34" charset="0"/>
                <a:ea typeface="Times New Roman" panose="02020603050405020304" pitchFamily="18" charset="0"/>
                <a:cs typeface="Times New Roman" panose="02020603050405020304" pitchFamily="18" charset="0"/>
              </a:rPr>
              <a:t>about it.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14</a:t>
            </a:fld>
            <a:endParaRPr lang="en-US"/>
          </a:p>
        </p:txBody>
      </p:sp>
    </p:spTree>
    <p:extLst>
      <p:ext uri="{BB962C8B-B14F-4D97-AF65-F5344CB8AC3E}">
        <p14:creationId xmlns:p14="http://schemas.microsoft.com/office/powerpoint/2010/main" val="4196078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Now, all this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creativity</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needs a solid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pipeline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to flow through, </a:t>
            </a: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and that’s where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architecture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comes in.</a:t>
            </a:r>
          </a:p>
          <a:p>
            <a:pPr marL="0" marR="0">
              <a:lnSpc>
                <a:spcPct val="115000"/>
              </a:lnSpc>
              <a:spcAft>
                <a:spcPts val="800"/>
              </a:spcAft>
              <a:buNone/>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We need to know more about your API management Layer</a:t>
            </a:r>
          </a:p>
          <a:p>
            <a:pPr marL="800100" marR="0" lvl="1" indent="-342900">
              <a:lnSpc>
                <a:spcPct val="115000"/>
              </a:lnSpc>
              <a:spcAft>
                <a:spcPts val="800"/>
              </a:spcAft>
              <a:buSzPts val="1000"/>
              <a:buFont typeface="Symbol" pitchFamily="2" charset="2"/>
              <a:buChar char=""/>
              <a:tabLst>
                <a:tab pos="457200" algn="l"/>
              </a:tabLst>
            </a:pPr>
            <a:r>
              <a:rPr lang="en-US" sz="1000" b="0" kern="0" dirty="0">
                <a:effectLst/>
                <a:latin typeface="Adobe Clean" panose="020B0503020404020204" pitchFamily="34" charset="0"/>
                <a:ea typeface="Times New Roman" panose="02020603050405020304" pitchFamily="18" charset="0"/>
                <a:cs typeface="Times New Roman" panose="02020603050405020304" pitchFamily="18" charset="0"/>
              </a:rPr>
              <a:t>What does it bring to the project?</a:t>
            </a:r>
          </a:p>
          <a:p>
            <a:pPr marL="800100" marR="0" lvl="1" indent="-342900">
              <a:lnSpc>
                <a:spcPct val="115000"/>
              </a:lnSpc>
              <a:spcAft>
                <a:spcPts val="800"/>
              </a:spcAft>
              <a:buSzPts val="1000"/>
              <a:buFont typeface="Symbol" pitchFamily="2" charset="2"/>
              <a:buChar char=""/>
              <a:tabLst>
                <a:tab pos="457200" algn="l"/>
              </a:tabLst>
            </a:pPr>
            <a:r>
              <a:rPr lang="en-US" sz="1000" b="0" kern="0" dirty="0">
                <a:effectLst/>
                <a:latin typeface="Adobe Clean" panose="020B0503020404020204" pitchFamily="34" charset="0"/>
                <a:ea typeface="Times New Roman" panose="02020603050405020304" pitchFamily="18" charset="0"/>
                <a:cs typeface="Times New Roman" panose="02020603050405020304" pitchFamily="18" charset="0"/>
              </a:rPr>
              <a:t>Which of these does it handle?</a:t>
            </a:r>
          </a:p>
          <a:p>
            <a:pPr marL="1085850" lvl="2" indent="-171450">
              <a:lnSpc>
                <a:spcPts val="1350"/>
              </a:lnSpc>
              <a:buFont typeface="Arial" panose="020B0604020202020204" pitchFamily="34" charset="0"/>
              <a:buChar char="•"/>
            </a:pPr>
            <a:r>
              <a:rPr lang="en-US" sz="1200" b="0" dirty="0">
                <a:solidFill>
                  <a:srgbClr val="657B83"/>
                </a:solidFill>
                <a:effectLst/>
                <a:latin typeface="Menlo" panose="020B0609030804020204" pitchFamily="49" charset="0"/>
              </a:rPr>
              <a:t>Traffic Management and Load Balancing</a:t>
            </a:r>
          </a:p>
          <a:p>
            <a:pPr marL="1085850" lvl="2" indent="-171450">
              <a:lnSpc>
                <a:spcPts val="1350"/>
              </a:lnSpc>
              <a:buFont typeface="Arial" panose="020B0604020202020204" pitchFamily="34" charset="0"/>
              <a:buChar char="•"/>
            </a:pPr>
            <a:r>
              <a:rPr lang="en-US" sz="1200" b="0" dirty="0">
                <a:solidFill>
                  <a:srgbClr val="657B83"/>
                </a:solidFill>
                <a:effectLst/>
                <a:latin typeface="Menlo" panose="020B0609030804020204" pitchFamily="49" charset="0"/>
              </a:rPr>
              <a:t>Request Routing</a:t>
            </a:r>
          </a:p>
          <a:p>
            <a:pPr marL="1085850" lvl="2" indent="-171450">
              <a:lnSpc>
                <a:spcPts val="1350"/>
              </a:lnSpc>
              <a:buFont typeface="Arial" panose="020B0604020202020204" pitchFamily="34" charset="0"/>
              <a:buChar char="•"/>
            </a:pPr>
            <a:r>
              <a:rPr lang="en-US" sz="1200" b="0" dirty="0">
                <a:solidFill>
                  <a:srgbClr val="657B83"/>
                </a:solidFill>
                <a:effectLst/>
                <a:latin typeface="Menlo" panose="020B0609030804020204" pitchFamily="49" charset="0"/>
              </a:rPr>
              <a:t>Security Management</a:t>
            </a:r>
          </a:p>
          <a:p>
            <a:pPr marL="1085850" lvl="2" indent="-171450">
              <a:lnSpc>
                <a:spcPts val="1350"/>
              </a:lnSpc>
              <a:buFont typeface="Arial" panose="020B0604020202020204" pitchFamily="34" charset="0"/>
              <a:buChar char="•"/>
            </a:pPr>
            <a:r>
              <a:rPr lang="en-US" sz="1200" b="0" dirty="0">
                <a:solidFill>
                  <a:srgbClr val="657B83"/>
                </a:solidFill>
                <a:effectLst/>
                <a:latin typeface="Menlo" panose="020B0609030804020204" pitchFamily="49" charset="0"/>
              </a:rPr>
              <a:t>Request and Response Transformation</a:t>
            </a:r>
          </a:p>
          <a:p>
            <a:pPr marL="1085850" lvl="2" indent="-171450">
              <a:lnSpc>
                <a:spcPts val="1350"/>
              </a:lnSpc>
              <a:buFont typeface="Arial" panose="020B0604020202020204" pitchFamily="34" charset="0"/>
              <a:buChar char="•"/>
            </a:pPr>
            <a:r>
              <a:rPr lang="en-US" sz="1200" b="0" dirty="0">
                <a:solidFill>
                  <a:srgbClr val="657B83"/>
                </a:solidFill>
                <a:effectLst/>
                <a:latin typeface="Menlo" panose="020B0609030804020204" pitchFamily="49" charset="0"/>
              </a:rPr>
              <a:t>Caching</a:t>
            </a:r>
          </a:p>
          <a:p>
            <a:pPr marL="1085850" lvl="2" indent="-171450">
              <a:lnSpc>
                <a:spcPts val="1350"/>
              </a:lnSpc>
              <a:buFont typeface="Arial" panose="020B0604020202020204" pitchFamily="34" charset="0"/>
              <a:buChar char="•"/>
            </a:pPr>
            <a:r>
              <a:rPr lang="en-US" sz="1200" b="0" dirty="0">
                <a:solidFill>
                  <a:srgbClr val="657B83"/>
                </a:solidFill>
                <a:effectLst/>
                <a:latin typeface="Menlo" panose="020B0609030804020204" pitchFamily="49" charset="0"/>
              </a:rPr>
              <a:t>Logging and Monitoring</a:t>
            </a:r>
          </a:p>
          <a:p>
            <a:pPr marL="1085850" lvl="2" indent="-171450">
              <a:lnSpc>
                <a:spcPts val="1350"/>
              </a:lnSpc>
              <a:buFont typeface="Arial" panose="020B0604020202020204" pitchFamily="34" charset="0"/>
              <a:buChar char="•"/>
            </a:pPr>
            <a:r>
              <a:rPr lang="en-US" sz="1200" b="0" dirty="0">
                <a:solidFill>
                  <a:srgbClr val="657B83"/>
                </a:solidFill>
                <a:effectLst/>
                <a:latin typeface="Menlo" panose="020B0609030804020204" pitchFamily="49" charset="0"/>
              </a:rPr>
              <a:t>API Versioning and Lifecycle Management</a:t>
            </a:r>
          </a:p>
          <a:p>
            <a:pPr marL="1085850" lvl="2" indent="-171450">
              <a:lnSpc>
                <a:spcPts val="1350"/>
              </a:lnSpc>
              <a:buFont typeface="Arial" panose="020B0604020202020204" pitchFamily="34" charset="0"/>
              <a:buChar char="•"/>
            </a:pPr>
            <a:r>
              <a:rPr lang="en-US" sz="1200" b="0" dirty="0">
                <a:solidFill>
                  <a:srgbClr val="657B83"/>
                </a:solidFill>
                <a:effectLst/>
                <a:latin typeface="Menlo" panose="020B0609030804020204" pitchFamily="49" charset="0"/>
              </a:rPr>
              <a:t>Cross-Origin Resource Sharing (CORS) Management</a:t>
            </a:r>
          </a:p>
          <a:p>
            <a:pPr marL="1085850" lvl="2" indent="-171450">
              <a:lnSpc>
                <a:spcPts val="1350"/>
              </a:lnSpc>
              <a:buFont typeface="Arial" panose="020B0604020202020204" pitchFamily="34" charset="0"/>
              <a:buChar char="•"/>
            </a:pPr>
            <a:r>
              <a:rPr lang="en-US" sz="1200" b="0" dirty="0">
                <a:solidFill>
                  <a:srgbClr val="657B83"/>
                </a:solidFill>
                <a:effectLst/>
                <a:latin typeface="Menlo" panose="020B0609030804020204" pitchFamily="49" charset="0"/>
              </a:rPr>
              <a:t>Error Handling and Custom Responses</a:t>
            </a:r>
          </a:p>
          <a:p>
            <a:pPr marL="800100" marR="0" lvl="1"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If it doesn’t handle all of these would it be wiser to use the AWS API Gateway?</a:t>
            </a:r>
          </a:p>
          <a:p>
            <a:pPr marL="800100" marR="0" lvl="1"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Should we plan on using the AWS API Gateway in ADDITION to your API management layer?</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Security</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support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oAuth2</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SSO through </a:t>
            </a:r>
            <a:r>
              <a:rPr lang="en-US" sz="1000" b="1" kern="0" dirty="0">
                <a:effectLst/>
                <a:latin typeface="Adobe Clean" panose="020B0503020404020204" pitchFamily="34" charset="0"/>
                <a:ea typeface="Aptos" panose="020B0004020202020204" pitchFamily="34" charset="0"/>
                <a:cs typeface="Times New Roman" panose="02020603050405020304" pitchFamily="18" charset="0"/>
              </a:rPr>
              <a:t>Adobe sign </a:t>
            </a: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or your </a:t>
            </a:r>
            <a:r>
              <a:rPr lang="en-US" sz="1000" b="1" kern="0" dirty="0">
                <a:effectLst/>
                <a:latin typeface="Adobe Clean" panose="020B0503020404020204" pitchFamily="34" charset="0"/>
                <a:ea typeface="Aptos" panose="020B0004020202020204" pitchFamily="34" charset="0"/>
                <a:cs typeface="Times New Roman" panose="02020603050405020304" pitchFamily="18" charset="0"/>
              </a:rPr>
              <a:t>3</a:t>
            </a:r>
            <a:r>
              <a:rPr lang="en-US" sz="1000" b="1" kern="0" baseline="30000" dirty="0">
                <a:effectLst/>
                <a:latin typeface="Adobe Clean" panose="020B0503020404020204" pitchFamily="34" charset="0"/>
                <a:ea typeface="Aptos" panose="020B0004020202020204" pitchFamily="34" charset="0"/>
                <a:cs typeface="Times New Roman" panose="02020603050405020304" pitchFamily="18" charset="0"/>
              </a:rPr>
              <a:t>rd</a:t>
            </a:r>
            <a:r>
              <a:rPr lang="en-US" sz="1000" b="1" kern="0" dirty="0">
                <a:effectLst/>
                <a:latin typeface="Adobe Clean" panose="020B0503020404020204" pitchFamily="34" charset="0"/>
                <a:ea typeface="Aptos" panose="020B0004020202020204" pitchFamily="34" charset="0"/>
                <a:cs typeface="Times New Roman" panose="02020603050405020304" pitchFamily="18" charset="0"/>
              </a:rPr>
              <a:t> party SSO</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Rate limiting – limits overuse due to DDoS</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Think of this as the difference between a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garden</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hose and a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fire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hose – we’re building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latter</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16</a:t>
            </a:fld>
            <a:endParaRPr lang="en-US"/>
          </a:p>
        </p:txBody>
      </p:sp>
    </p:spTree>
    <p:extLst>
      <p:ext uri="{BB962C8B-B14F-4D97-AF65-F5344CB8AC3E}">
        <p14:creationId xmlns:p14="http://schemas.microsoft.com/office/powerpoint/2010/main" val="3829075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06412-DFEB-9A0A-25A0-8171B0700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976CEF-7D60-05C8-3118-80C06C7F6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2C7505-E808-1539-9C86-B753A95F67A9}"/>
              </a:ext>
            </a:extLst>
          </p:cNvPr>
          <p:cNvSpPr>
            <a:spLocks noGrp="1"/>
          </p:cNvSpPr>
          <p:nvPr>
            <p:ph type="body" idx="1"/>
          </p:nvPr>
        </p:nvSpPr>
        <p:spPr/>
        <p:txBody>
          <a:bodyPr/>
          <a:lstStyle/>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dirty="0"/>
          </a:p>
        </p:txBody>
      </p:sp>
      <p:sp>
        <p:nvSpPr>
          <p:cNvPr id="4" name="Slide Number Placeholder 3">
            <a:extLst>
              <a:ext uri="{FF2B5EF4-FFF2-40B4-BE49-F238E27FC236}">
                <a16:creationId xmlns:a16="http://schemas.microsoft.com/office/drawing/2014/main" id="{4D1F1960-5E13-8F08-F95E-0BB9917B2D00}"/>
              </a:ext>
            </a:extLst>
          </p:cNvPr>
          <p:cNvSpPr>
            <a:spLocks noGrp="1"/>
          </p:cNvSpPr>
          <p:nvPr>
            <p:ph type="sldNum" sz="quarter" idx="5"/>
          </p:nvPr>
        </p:nvSpPr>
        <p:spPr/>
        <p:txBody>
          <a:bodyPr/>
          <a:lstStyle/>
          <a:p>
            <a:fld id="{EFBB79AF-D22A-4E5D-9392-72114F6AB7F4}" type="slidenum">
              <a:rPr lang="en-US" smtClean="0"/>
              <a:t>18</a:t>
            </a:fld>
            <a:endParaRPr lang="en-US"/>
          </a:p>
        </p:txBody>
      </p:sp>
    </p:spTree>
    <p:extLst>
      <p:ext uri="{BB962C8B-B14F-4D97-AF65-F5344CB8AC3E}">
        <p14:creationId xmlns:p14="http://schemas.microsoft.com/office/powerpoint/2010/main" val="3732013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C82B3-BE0D-CB43-7124-C2FD26E999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5FF98-66B9-5AF3-07CD-A2666532CE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07BD2A-836C-24AF-3BCE-87ADC66FB914}"/>
              </a:ext>
            </a:extLst>
          </p:cNvPr>
          <p:cNvSpPr>
            <a:spLocks noGrp="1"/>
          </p:cNvSpPr>
          <p:nvPr>
            <p:ph type="body" idx="1"/>
          </p:nvPr>
        </p:nvSpPr>
        <p:spPr/>
        <p:txBody>
          <a:bodyPr/>
          <a:lstStyle/>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dirty="0"/>
          </a:p>
        </p:txBody>
      </p:sp>
      <p:sp>
        <p:nvSpPr>
          <p:cNvPr id="4" name="Slide Number Placeholder 3">
            <a:extLst>
              <a:ext uri="{FF2B5EF4-FFF2-40B4-BE49-F238E27FC236}">
                <a16:creationId xmlns:a16="http://schemas.microsoft.com/office/drawing/2014/main" id="{0CC0017A-329C-B2D9-16A0-3CF0EEA2482C}"/>
              </a:ext>
            </a:extLst>
          </p:cNvPr>
          <p:cNvSpPr>
            <a:spLocks noGrp="1"/>
          </p:cNvSpPr>
          <p:nvPr>
            <p:ph type="sldNum" sz="quarter" idx="5"/>
          </p:nvPr>
        </p:nvSpPr>
        <p:spPr/>
        <p:txBody>
          <a:bodyPr/>
          <a:lstStyle/>
          <a:p>
            <a:fld id="{EFBB79AF-D22A-4E5D-9392-72114F6AB7F4}" type="slidenum">
              <a:rPr lang="en-US" smtClean="0"/>
              <a:t>19</a:t>
            </a:fld>
            <a:endParaRPr lang="en-US"/>
          </a:p>
        </p:txBody>
      </p:sp>
    </p:spTree>
    <p:extLst>
      <p:ext uri="{BB962C8B-B14F-4D97-AF65-F5344CB8AC3E}">
        <p14:creationId xmlns:p14="http://schemas.microsoft.com/office/powerpoint/2010/main" val="2408840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8AE04-BF1C-15B7-1D77-C21AD5EA49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09030-B8A9-A031-916A-1645AAE332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1CE020-41E5-F21C-2175-2D3BB8F427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7F7CEA-5D64-19A0-62F9-815CA4A11343}"/>
              </a:ext>
            </a:extLst>
          </p:cNvPr>
          <p:cNvSpPr>
            <a:spLocks noGrp="1"/>
          </p:cNvSpPr>
          <p:nvPr>
            <p:ph type="sldNum" sz="quarter" idx="5"/>
          </p:nvPr>
        </p:nvSpPr>
        <p:spPr/>
        <p:txBody>
          <a:bodyPr/>
          <a:lstStyle/>
          <a:p>
            <a:fld id="{EFBB79AF-D22A-4E5D-9392-72114F6AB7F4}" type="slidenum">
              <a:rPr lang="en-US" smtClean="0"/>
              <a:t>21</a:t>
            </a:fld>
            <a:endParaRPr lang="en-US"/>
          </a:p>
        </p:txBody>
      </p:sp>
    </p:spTree>
    <p:extLst>
      <p:ext uri="{BB962C8B-B14F-4D97-AF65-F5344CB8AC3E}">
        <p14:creationId xmlns:p14="http://schemas.microsoft.com/office/powerpoint/2010/main" val="397284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98617-E694-0952-6D24-8529C85C3D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28A171-446E-5123-F944-1CFD7F26AC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3E7C13-55AE-E25A-FB8E-F603E49E66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interacts with chatbot. Provides prompts and/or reference images.</a:t>
            </a:r>
          </a:p>
          <a:p>
            <a:endParaRPr lang="en-US" dirty="0"/>
          </a:p>
        </p:txBody>
      </p:sp>
      <p:sp>
        <p:nvSpPr>
          <p:cNvPr id="4" name="Slide Number Placeholder 3">
            <a:extLst>
              <a:ext uri="{FF2B5EF4-FFF2-40B4-BE49-F238E27FC236}">
                <a16:creationId xmlns:a16="http://schemas.microsoft.com/office/drawing/2014/main" id="{96AA0270-E1D2-77D8-0134-1514A99BB867}"/>
              </a:ext>
            </a:extLst>
          </p:cNvPr>
          <p:cNvSpPr>
            <a:spLocks noGrp="1"/>
          </p:cNvSpPr>
          <p:nvPr>
            <p:ph type="sldNum" sz="quarter" idx="5"/>
          </p:nvPr>
        </p:nvSpPr>
        <p:spPr/>
        <p:txBody>
          <a:bodyPr/>
          <a:lstStyle/>
          <a:p>
            <a:fld id="{EFBB79AF-D22A-4E5D-9392-72114F6AB7F4}" type="slidenum">
              <a:rPr lang="en-US" smtClean="0"/>
              <a:t>22</a:t>
            </a:fld>
            <a:endParaRPr lang="en-US"/>
          </a:p>
        </p:txBody>
      </p:sp>
    </p:spTree>
    <p:extLst>
      <p:ext uri="{BB962C8B-B14F-4D97-AF65-F5344CB8AC3E}">
        <p14:creationId xmlns:p14="http://schemas.microsoft.com/office/powerpoint/2010/main" val="246772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5E977-BEC3-B0A5-1043-E0C45C5860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E19685-E109-01A1-7ECA-8620D24F20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7A38AB-CB02-B610-6336-C826F514D13D}"/>
              </a:ext>
            </a:extLst>
          </p:cNvPr>
          <p:cNvSpPr>
            <a:spLocks noGrp="1"/>
          </p:cNvSpPr>
          <p:nvPr>
            <p:ph type="body" idx="1"/>
          </p:nvPr>
        </p:nvSpPr>
        <p:spPr/>
        <p:txBody>
          <a:bodyPr/>
          <a:lstStyle/>
          <a:p>
            <a:pPr algn="l">
              <a:lnSpc>
                <a:spcPct val="110000"/>
              </a:lnSpc>
              <a:spcBef>
                <a:spcPts val="900"/>
              </a:spcBef>
            </a:pPr>
            <a:r>
              <a:rPr lang="en-US" dirty="0"/>
              <a:t>Prompt and/or images are sent through the brand filter to the Firefly and/or LLM API for processing. </a:t>
            </a:r>
          </a:p>
          <a:p>
            <a:pPr algn="l">
              <a:lnSpc>
                <a:spcPct val="110000"/>
              </a:lnSpc>
              <a:spcBef>
                <a:spcPts val="900"/>
              </a:spcBef>
            </a:pPr>
            <a:br>
              <a:rPr lang="en-US" dirty="0"/>
            </a:br>
            <a:r>
              <a:rPr lang="en-US" dirty="0"/>
              <a:t>The brand filter either has, or begins building contextual understanding of the request</a:t>
            </a:r>
          </a:p>
          <a:p>
            <a:endParaRPr lang="en-US" dirty="0"/>
          </a:p>
        </p:txBody>
      </p:sp>
      <p:sp>
        <p:nvSpPr>
          <p:cNvPr id="4" name="Slide Number Placeholder 3">
            <a:extLst>
              <a:ext uri="{FF2B5EF4-FFF2-40B4-BE49-F238E27FC236}">
                <a16:creationId xmlns:a16="http://schemas.microsoft.com/office/drawing/2014/main" id="{215040A6-0DC4-84CE-B7B0-A0ED402EE74E}"/>
              </a:ext>
            </a:extLst>
          </p:cNvPr>
          <p:cNvSpPr>
            <a:spLocks noGrp="1"/>
          </p:cNvSpPr>
          <p:nvPr>
            <p:ph type="sldNum" sz="quarter" idx="5"/>
          </p:nvPr>
        </p:nvSpPr>
        <p:spPr/>
        <p:txBody>
          <a:bodyPr/>
          <a:lstStyle/>
          <a:p>
            <a:fld id="{EFBB79AF-D22A-4E5D-9392-72114F6AB7F4}" type="slidenum">
              <a:rPr lang="en-US" smtClean="0"/>
              <a:t>23</a:t>
            </a:fld>
            <a:endParaRPr lang="en-US"/>
          </a:p>
        </p:txBody>
      </p:sp>
    </p:spTree>
    <p:extLst>
      <p:ext uri="{BB962C8B-B14F-4D97-AF65-F5344CB8AC3E}">
        <p14:creationId xmlns:p14="http://schemas.microsoft.com/office/powerpoint/2010/main" val="3985985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29F43-8180-BD09-85D8-861017EBF1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AC0C91-CC9B-0DD4-3430-946D275686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42BC4-031E-925B-AC56-A5E3C04BA7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Firefly/LLM API provides responses to the brand filter which either approves or rejects it based on it’s level of knowledge of the brand guidelines.</a:t>
            </a:r>
          </a:p>
          <a:p>
            <a:endParaRPr lang="en-US" dirty="0"/>
          </a:p>
        </p:txBody>
      </p:sp>
      <p:sp>
        <p:nvSpPr>
          <p:cNvPr id="4" name="Slide Number Placeholder 3">
            <a:extLst>
              <a:ext uri="{FF2B5EF4-FFF2-40B4-BE49-F238E27FC236}">
                <a16:creationId xmlns:a16="http://schemas.microsoft.com/office/drawing/2014/main" id="{F4E92048-3ED2-2AE2-F666-B0210776DE44}"/>
              </a:ext>
            </a:extLst>
          </p:cNvPr>
          <p:cNvSpPr>
            <a:spLocks noGrp="1"/>
          </p:cNvSpPr>
          <p:nvPr>
            <p:ph type="sldNum" sz="quarter" idx="5"/>
          </p:nvPr>
        </p:nvSpPr>
        <p:spPr/>
        <p:txBody>
          <a:bodyPr/>
          <a:lstStyle/>
          <a:p>
            <a:fld id="{EFBB79AF-D22A-4E5D-9392-72114F6AB7F4}" type="slidenum">
              <a:rPr lang="en-US" smtClean="0"/>
              <a:t>24</a:t>
            </a:fld>
            <a:endParaRPr lang="en-US"/>
          </a:p>
        </p:txBody>
      </p:sp>
    </p:spTree>
    <p:extLst>
      <p:ext uri="{BB962C8B-B14F-4D97-AF65-F5344CB8AC3E}">
        <p14:creationId xmlns:p14="http://schemas.microsoft.com/office/powerpoint/2010/main" val="508041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7EC27-9CD7-18AB-A6AA-098EEB1D76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F4A5F-A3C4-2B5F-068D-12B68D7D62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10860-6B2C-692F-FEBA-06BEBB47E861}"/>
              </a:ext>
            </a:extLst>
          </p:cNvPr>
          <p:cNvSpPr>
            <a:spLocks noGrp="1"/>
          </p:cNvSpPr>
          <p:nvPr>
            <p:ph type="body" idx="1"/>
          </p:nvPr>
        </p:nvSpPr>
        <p:spPr/>
        <p:txBody>
          <a:bodyPr/>
          <a:lstStyle/>
          <a:p>
            <a:pPr algn="l">
              <a:lnSpc>
                <a:spcPct val="110000"/>
              </a:lnSpc>
              <a:spcBef>
                <a:spcPts val="900"/>
              </a:spcBef>
            </a:pPr>
            <a:r>
              <a:rPr lang="en-US" dirty="0"/>
              <a:t>If the brand filter rejects the response, it’s sent back to the Firefly/LLM API for reprocessing</a:t>
            </a:r>
          </a:p>
          <a:p>
            <a:endParaRPr lang="en-US" dirty="0"/>
          </a:p>
        </p:txBody>
      </p:sp>
      <p:sp>
        <p:nvSpPr>
          <p:cNvPr id="4" name="Slide Number Placeholder 3">
            <a:extLst>
              <a:ext uri="{FF2B5EF4-FFF2-40B4-BE49-F238E27FC236}">
                <a16:creationId xmlns:a16="http://schemas.microsoft.com/office/drawing/2014/main" id="{85107C14-A0BE-B83F-34B4-FD376C056A11}"/>
              </a:ext>
            </a:extLst>
          </p:cNvPr>
          <p:cNvSpPr>
            <a:spLocks noGrp="1"/>
          </p:cNvSpPr>
          <p:nvPr>
            <p:ph type="sldNum" sz="quarter" idx="5"/>
          </p:nvPr>
        </p:nvSpPr>
        <p:spPr/>
        <p:txBody>
          <a:bodyPr/>
          <a:lstStyle/>
          <a:p>
            <a:fld id="{EFBB79AF-D22A-4E5D-9392-72114F6AB7F4}" type="slidenum">
              <a:rPr lang="en-US" smtClean="0"/>
              <a:t>25</a:t>
            </a:fld>
            <a:endParaRPr lang="en-US"/>
          </a:p>
        </p:txBody>
      </p:sp>
    </p:spTree>
    <p:extLst>
      <p:ext uri="{BB962C8B-B14F-4D97-AF65-F5344CB8AC3E}">
        <p14:creationId xmlns:p14="http://schemas.microsoft.com/office/powerpoint/2010/main" val="1622771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Every successful integration starts with understanding the business needs, </a:t>
            </a: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and for Luminar, that means aligning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technical capabilities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with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strategic goals</a:t>
            </a:r>
          </a:p>
          <a:p>
            <a:pPr marL="0" marR="0">
              <a:lnSpc>
                <a:spcPct val="115000"/>
              </a:lnSpc>
              <a:spcAft>
                <a:spcPts val="800"/>
              </a:spcAft>
              <a:buNone/>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We’re going to spend a lot of time on this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This is foundational</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Critical to the success of the project.</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000"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On-brand content is critical for maintaining identity across channels.</a:t>
            </a:r>
          </a:p>
          <a:p>
            <a:pPr marL="285750" marR="0" lvl="0"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Security and scalability are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non-negotiable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a:t>
            </a:r>
          </a:p>
          <a:p>
            <a:pPr marL="285750" marR="0" lvl="0" indent="-285750">
              <a:lnSpc>
                <a:spcPct val="115000"/>
              </a:lnSpc>
              <a:spcAft>
                <a:spcPts val="800"/>
              </a:spcAft>
              <a:buSzPts val="1000"/>
              <a:buFont typeface="Courier New" panose="02070309020205020404" pitchFamily="49" charset="0"/>
              <a:buChar char="o"/>
              <a:tabLst>
                <a:tab pos="914400" algn="l"/>
              </a:tabLst>
            </a:pPr>
            <a:endParaRPr lang="en-US" sz="1000"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You’re not just building tech – you’re building trust through seamless, secure integration.</a:t>
            </a:r>
          </a:p>
          <a:p>
            <a:pPr marL="285750" marR="0" lvl="0"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If it doesn’t make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creative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teams smile </a:t>
            </a:r>
            <a:b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b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and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IT folks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sleep at night, it’s not really a solution, right?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3</a:t>
            </a:fld>
            <a:endParaRPr lang="en-US"/>
          </a:p>
        </p:txBody>
      </p:sp>
    </p:spTree>
    <p:extLst>
      <p:ext uri="{BB962C8B-B14F-4D97-AF65-F5344CB8AC3E}">
        <p14:creationId xmlns:p14="http://schemas.microsoft.com/office/powerpoint/2010/main" val="3644298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6AECB-B2B1-A543-BB9A-502A052D3D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81F0C3-8C6D-2295-4B8E-7B04CF07CB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4C8131-059D-B4E7-804A-3ED2406369E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satisfied that the content meets brand guidelines as it is aware of them, the brand filter returns the response copy or image to the user via the chatbot UI.</a:t>
            </a:r>
          </a:p>
          <a:p>
            <a:endParaRPr lang="en-US" dirty="0"/>
          </a:p>
        </p:txBody>
      </p:sp>
      <p:sp>
        <p:nvSpPr>
          <p:cNvPr id="4" name="Slide Number Placeholder 3">
            <a:extLst>
              <a:ext uri="{FF2B5EF4-FFF2-40B4-BE49-F238E27FC236}">
                <a16:creationId xmlns:a16="http://schemas.microsoft.com/office/drawing/2014/main" id="{3BACD2AB-DBA1-FC2E-8584-F99E9CF41D35}"/>
              </a:ext>
            </a:extLst>
          </p:cNvPr>
          <p:cNvSpPr>
            <a:spLocks noGrp="1"/>
          </p:cNvSpPr>
          <p:nvPr>
            <p:ph type="sldNum" sz="quarter" idx="5"/>
          </p:nvPr>
        </p:nvSpPr>
        <p:spPr/>
        <p:txBody>
          <a:bodyPr/>
          <a:lstStyle/>
          <a:p>
            <a:fld id="{EFBB79AF-D22A-4E5D-9392-72114F6AB7F4}" type="slidenum">
              <a:rPr lang="en-US" smtClean="0"/>
              <a:t>26</a:t>
            </a:fld>
            <a:endParaRPr lang="en-US"/>
          </a:p>
        </p:txBody>
      </p:sp>
    </p:spTree>
    <p:extLst>
      <p:ext uri="{BB962C8B-B14F-4D97-AF65-F5344CB8AC3E}">
        <p14:creationId xmlns:p14="http://schemas.microsoft.com/office/powerpoint/2010/main" val="3274460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D0788-2134-7765-E43F-FCA4483F4B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0E75D5-9976-2F65-2E5B-214548C1EC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2097A2-8EB9-7710-8F34-7DF9B70FDC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this point the user has the option of accepting the results and passing them off to the final approval workflow, or asking the AI to make further edits, starting the process over.</a:t>
            </a:r>
          </a:p>
          <a:p>
            <a:endParaRPr lang="en-US" dirty="0"/>
          </a:p>
        </p:txBody>
      </p:sp>
      <p:sp>
        <p:nvSpPr>
          <p:cNvPr id="4" name="Slide Number Placeholder 3">
            <a:extLst>
              <a:ext uri="{FF2B5EF4-FFF2-40B4-BE49-F238E27FC236}">
                <a16:creationId xmlns:a16="http://schemas.microsoft.com/office/drawing/2014/main" id="{6A898CF0-E1F0-BA9B-247B-EA256E000B14}"/>
              </a:ext>
            </a:extLst>
          </p:cNvPr>
          <p:cNvSpPr>
            <a:spLocks noGrp="1"/>
          </p:cNvSpPr>
          <p:nvPr>
            <p:ph type="sldNum" sz="quarter" idx="5"/>
          </p:nvPr>
        </p:nvSpPr>
        <p:spPr/>
        <p:txBody>
          <a:bodyPr/>
          <a:lstStyle/>
          <a:p>
            <a:fld id="{EFBB79AF-D22A-4E5D-9392-72114F6AB7F4}" type="slidenum">
              <a:rPr lang="en-US" smtClean="0"/>
              <a:t>27</a:t>
            </a:fld>
            <a:endParaRPr lang="en-US"/>
          </a:p>
        </p:txBody>
      </p:sp>
    </p:spTree>
    <p:extLst>
      <p:ext uri="{BB962C8B-B14F-4D97-AF65-F5344CB8AC3E}">
        <p14:creationId xmlns:p14="http://schemas.microsoft.com/office/powerpoint/2010/main" val="2960168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2CE5A-C27D-05C6-B36E-E2D7683734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9CFD2E-59E5-B45B-71B8-899AD2F01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9DFEFC-4310-9EAB-480C-F1012C6C7A3D}"/>
              </a:ext>
            </a:extLst>
          </p:cNvPr>
          <p:cNvSpPr>
            <a:spLocks noGrp="1"/>
          </p:cNvSpPr>
          <p:nvPr>
            <p:ph type="body" idx="1"/>
          </p:nvPr>
        </p:nvSpPr>
        <p:spPr/>
        <p:txBody>
          <a:bodyPr/>
          <a:lstStyle/>
          <a:p>
            <a:pPr algn="l">
              <a:lnSpc>
                <a:spcPct val="110000"/>
              </a:lnSpc>
              <a:spcBef>
                <a:spcPts val="900"/>
              </a:spcBef>
            </a:pPr>
            <a:r>
              <a:rPr lang="en-US" dirty="0"/>
              <a:t>Training of the filter is handled by user feedback, Amazon products like </a:t>
            </a:r>
            <a:r>
              <a:rPr lang="en-US" dirty="0" err="1"/>
              <a:t>Rekognition</a:t>
            </a:r>
            <a:r>
              <a:rPr lang="en-US" dirty="0"/>
              <a:t>, Comprehend, and </a:t>
            </a:r>
            <a:r>
              <a:rPr lang="en-US" dirty="0" err="1"/>
              <a:t>SageMaker</a:t>
            </a:r>
            <a:r>
              <a:rPr lang="en-US" dirty="0"/>
              <a:t> as well as other 3</a:t>
            </a:r>
            <a:r>
              <a:rPr lang="en-US" baseline="30000" dirty="0"/>
              <a:t>rd</a:t>
            </a:r>
            <a:r>
              <a:rPr lang="en-US" dirty="0"/>
              <a:t> party APIs.</a:t>
            </a:r>
          </a:p>
          <a:p>
            <a:pPr algn="l">
              <a:lnSpc>
                <a:spcPct val="110000"/>
              </a:lnSpc>
              <a:spcBef>
                <a:spcPts val="900"/>
              </a:spcBef>
            </a:pPr>
            <a:endParaRPr lang="en-US" dirty="0"/>
          </a:p>
          <a:p>
            <a:pPr algn="l">
              <a:lnSpc>
                <a:spcPct val="110000"/>
              </a:lnSpc>
              <a:spcBef>
                <a:spcPts val="900"/>
              </a:spcBef>
            </a:pPr>
            <a:r>
              <a:rPr lang="en-US" dirty="0"/>
              <a:t>The brand filter will not be a deep learning model. Rather, it will manage a contextual repository of prompts as well as their on-brand approved responses, both LLM and vision. </a:t>
            </a:r>
          </a:p>
          <a:p>
            <a:pPr algn="l">
              <a:lnSpc>
                <a:spcPct val="110000"/>
              </a:lnSpc>
              <a:spcBef>
                <a:spcPts val="900"/>
              </a:spcBef>
            </a:pPr>
            <a:endParaRPr lang="en-US" dirty="0"/>
          </a:p>
          <a:p>
            <a:pPr algn="l">
              <a:lnSpc>
                <a:spcPct val="110000"/>
              </a:lnSpc>
              <a:spcBef>
                <a:spcPts val="900"/>
              </a:spcBef>
            </a:pPr>
            <a:r>
              <a:rPr lang="en-US" dirty="0"/>
              <a:t>Negative examples will be saved as well. All used for few-shot prompting, </a:t>
            </a:r>
          </a:p>
          <a:p>
            <a:pPr algn="l">
              <a:lnSpc>
                <a:spcPct val="110000"/>
              </a:lnSpc>
              <a:spcBef>
                <a:spcPts val="900"/>
              </a:spcBef>
            </a:pPr>
            <a:endParaRPr lang="en-US" dirty="0"/>
          </a:p>
          <a:p>
            <a:pPr algn="l">
              <a:lnSpc>
                <a:spcPct val="110000"/>
              </a:lnSpc>
              <a:spcBef>
                <a:spcPts val="900"/>
              </a:spcBef>
            </a:pPr>
            <a:r>
              <a:rPr lang="en-US" dirty="0"/>
              <a:t>Over time will improve the quality of results from the Firefly and LLM APIs as well as decreasing the response time to the user.</a:t>
            </a:r>
          </a:p>
          <a:p>
            <a:endParaRPr lang="en-US" dirty="0"/>
          </a:p>
        </p:txBody>
      </p:sp>
      <p:sp>
        <p:nvSpPr>
          <p:cNvPr id="4" name="Slide Number Placeholder 3">
            <a:extLst>
              <a:ext uri="{FF2B5EF4-FFF2-40B4-BE49-F238E27FC236}">
                <a16:creationId xmlns:a16="http://schemas.microsoft.com/office/drawing/2014/main" id="{3CDDF98C-6546-D837-7233-574BCD20FBD6}"/>
              </a:ext>
            </a:extLst>
          </p:cNvPr>
          <p:cNvSpPr>
            <a:spLocks noGrp="1"/>
          </p:cNvSpPr>
          <p:nvPr>
            <p:ph type="sldNum" sz="quarter" idx="5"/>
          </p:nvPr>
        </p:nvSpPr>
        <p:spPr/>
        <p:txBody>
          <a:bodyPr/>
          <a:lstStyle/>
          <a:p>
            <a:fld id="{EFBB79AF-D22A-4E5D-9392-72114F6AB7F4}" type="slidenum">
              <a:rPr lang="en-US" smtClean="0"/>
              <a:t>28</a:t>
            </a:fld>
            <a:endParaRPr lang="en-US"/>
          </a:p>
        </p:txBody>
      </p:sp>
    </p:spTree>
    <p:extLst>
      <p:ext uri="{BB962C8B-B14F-4D97-AF65-F5344CB8AC3E}">
        <p14:creationId xmlns:p14="http://schemas.microsoft.com/office/powerpoint/2010/main" val="738464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5B017-E919-A295-9C53-73440D67E9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DA9CEA-5037-DDEC-6DD4-D58DDA8CF6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9D25F7-F071-251B-FCBC-5B9AD4EB9134}"/>
              </a:ext>
            </a:extLst>
          </p:cNvPr>
          <p:cNvSpPr>
            <a:spLocks noGrp="1"/>
          </p:cNvSpPr>
          <p:nvPr>
            <p:ph type="body" idx="1"/>
          </p:nvPr>
        </p:nvSpPr>
        <p:spPr/>
        <p:txBody>
          <a:bodyPr/>
          <a:lstStyle/>
          <a:p>
            <a:r>
              <a:rPr lang="en-US" dirty="0"/>
              <a:t>Firefly API is rate limited to 4 RPM / 9K RPD unless otherwise specified in the contract</a:t>
            </a:r>
          </a:p>
          <a:p>
            <a:endParaRPr lang="en-US" dirty="0"/>
          </a:p>
          <a:p>
            <a:r>
              <a:rPr lang="en-US" sz="1200" dirty="0"/>
              <a:t>Other 3</a:t>
            </a:r>
            <a:r>
              <a:rPr lang="en-US" sz="1200" baseline="30000" dirty="0"/>
              <a:t>rd</a:t>
            </a:r>
            <a:r>
              <a:rPr lang="en-US" sz="1200" dirty="0"/>
              <a:t> party training AIs offer customizable image and text moderation tailored to specific brand guidelines.</a:t>
            </a:r>
          </a:p>
          <a:p>
            <a:pPr marL="171450" indent="-171450">
              <a:buFont typeface="Arial" panose="020B0604020202020204" pitchFamily="34" charset="0"/>
              <a:buChar char="•"/>
            </a:pPr>
            <a:r>
              <a:rPr lang="en-US" sz="1200" dirty="0" err="1"/>
              <a:t>Qloo</a:t>
            </a:r>
            <a:endParaRPr lang="en-US" sz="1200" dirty="0"/>
          </a:p>
          <a:p>
            <a:pPr marL="171450" indent="-171450">
              <a:buFont typeface="Arial" panose="020B0604020202020204" pitchFamily="34" charset="0"/>
              <a:buChar char="•"/>
            </a:pPr>
            <a:r>
              <a:rPr lang="en-US" sz="1200" dirty="0" err="1"/>
              <a:t>Clarifai</a:t>
            </a:r>
            <a:endParaRPr lang="en-US" sz="1200" dirty="0"/>
          </a:p>
          <a:p>
            <a:pPr marL="171450" indent="-171450">
              <a:buFont typeface="Arial" panose="020B0604020202020204" pitchFamily="34" charset="0"/>
              <a:buChar char="•"/>
            </a:pPr>
            <a:endParaRPr lang="en-US" sz="1200" dirty="0"/>
          </a:p>
          <a:p>
            <a:pPr marL="0" indent="0">
              <a:buFont typeface="Arial" panose="020B0604020202020204" pitchFamily="34" charset="0"/>
              <a:buNone/>
            </a:pPr>
            <a:endParaRPr lang="en-US" sz="1200" dirty="0"/>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5C43E35-D04F-9EF9-777C-9C42EC5E8400}"/>
              </a:ext>
            </a:extLst>
          </p:cNvPr>
          <p:cNvSpPr>
            <a:spLocks noGrp="1"/>
          </p:cNvSpPr>
          <p:nvPr>
            <p:ph type="sldNum" sz="quarter" idx="5"/>
          </p:nvPr>
        </p:nvSpPr>
        <p:spPr/>
        <p:txBody>
          <a:bodyPr/>
          <a:lstStyle/>
          <a:p>
            <a:fld id="{EFBB79AF-D22A-4E5D-9392-72114F6AB7F4}" type="slidenum">
              <a:rPr lang="en-US" smtClean="0"/>
              <a:t>29</a:t>
            </a:fld>
            <a:endParaRPr lang="en-US"/>
          </a:p>
        </p:txBody>
      </p:sp>
    </p:spTree>
    <p:extLst>
      <p:ext uri="{BB962C8B-B14F-4D97-AF65-F5344CB8AC3E}">
        <p14:creationId xmlns:p14="http://schemas.microsoft.com/office/powerpoint/2010/main" val="2788872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F8A90-2933-21A9-0205-22A2058545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D73875-629F-9103-42C5-258B0AEF0D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35D6A1-8FF9-9336-A495-28841FB6B3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A71487-9658-7640-6AF7-7889071BA518}"/>
              </a:ext>
            </a:extLst>
          </p:cNvPr>
          <p:cNvSpPr>
            <a:spLocks noGrp="1"/>
          </p:cNvSpPr>
          <p:nvPr>
            <p:ph type="sldNum" sz="quarter" idx="5"/>
          </p:nvPr>
        </p:nvSpPr>
        <p:spPr/>
        <p:txBody>
          <a:bodyPr/>
          <a:lstStyle/>
          <a:p>
            <a:fld id="{EFBB79AF-D22A-4E5D-9392-72114F6AB7F4}" type="slidenum">
              <a:rPr lang="en-US" smtClean="0"/>
              <a:t>30</a:t>
            </a:fld>
            <a:endParaRPr lang="en-US"/>
          </a:p>
        </p:txBody>
      </p:sp>
    </p:spTree>
    <p:extLst>
      <p:ext uri="{BB962C8B-B14F-4D97-AF65-F5344CB8AC3E}">
        <p14:creationId xmlns:p14="http://schemas.microsoft.com/office/powerpoint/2010/main" val="2338893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5DF4A-6C7F-6F4F-0B5D-82228E878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415578-F152-0B6B-7D05-6AAF4D6C42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2812BF-FC13-C7E3-2D1E-862622AD894B}"/>
              </a:ext>
            </a:extLst>
          </p:cNvPr>
          <p:cNvSpPr>
            <a:spLocks noGrp="1"/>
          </p:cNvSpPr>
          <p:nvPr>
            <p:ph type="body" idx="1"/>
          </p:nvPr>
        </p:nvSpPr>
        <p:spPr/>
        <p:txBody>
          <a:bodyPr/>
          <a:lstStyle/>
          <a:p>
            <a:r>
              <a:rPr lang="en-US" b="1" dirty="0"/>
              <a:t>Define Specific Criteria</a:t>
            </a:r>
          </a:p>
          <a:p>
            <a:pPr marL="171450" indent="-171450">
              <a:buFont typeface="Arial" panose="020B0604020202020204" pitchFamily="34" charset="0"/>
              <a:buChar char="•"/>
            </a:pPr>
            <a:r>
              <a:rPr lang="en-US" b="0" dirty="0"/>
              <a:t>We will need to have Luminar style guides and any other brand guidelines</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1" dirty="0"/>
              <a:t>Select Appropriate APIs</a:t>
            </a:r>
          </a:p>
          <a:p>
            <a:pPr marL="171450" indent="-171450">
              <a:buFont typeface="Arial" panose="020B0604020202020204" pitchFamily="34" charset="0"/>
              <a:buChar char="•"/>
            </a:pPr>
            <a:r>
              <a:rPr lang="en-US" b="1" dirty="0"/>
              <a:t>Firefly</a:t>
            </a:r>
            <a:r>
              <a:rPr lang="en-US" b="0" dirty="0"/>
              <a:t> (vision)</a:t>
            </a:r>
          </a:p>
          <a:p>
            <a:pPr marL="171450" indent="-171450">
              <a:buFont typeface="Arial" panose="020B0604020202020204" pitchFamily="34" charset="0"/>
              <a:buChar char="•"/>
            </a:pPr>
            <a:r>
              <a:rPr lang="en-US" b="1" dirty="0"/>
              <a:t>OpenAI</a:t>
            </a:r>
            <a:r>
              <a:rPr lang="en-US" b="0" dirty="0"/>
              <a:t> (LLM)</a:t>
            </a:r>
          </a:p>
          <a:p>
            <a:pPr marL="171450" indent="-171450">
              <a:buFont typeface="Arial" panose="020B0604020202020204" pitchFamily="34" charset="0"/>
              <a:buChar char="•"/>
            </a:pPr>
            <a:r>
              <a:rPr lang="en-US" b="1" dirty="0"/>
              <a:t>Amazon </a:t>
            </a:r>
            <a:r>
              <a:rPr lang="en-US" b="1" dirty="0" err="1"/>
              <a:t>Rekognition</a:t>
            </a:r>
            <a:r>
              <a:rPr lang="en-US" b="1" dirty="0"/>
              <a:t> &amp; Amazon Comprehend (AWS)</a:t>
            </a:r>
          </a:p>
          <a:p>
            <a:pPr lvl="1">
              <a:buFont typeface="Arial" panose="020B0604020202020204" pitchFamily="34" charset="0"/>
              <a:buChar char="•"/>
            </a:pPr>
            <a:r>
              <a:rPr lang="en-US" b="0" dirty="0"/>
              <a:t>Use Case: Detects inappropriate images, text, and sentiment in user-generated content.</a:t>
            </a:r>
          </a:p>
          <a:p>
            <a:pPr lvl="1">
              <a:buFont typeface="Arial" panose="020B0604020202020204" pitchFamily="34" charset="0"/>
              <a:buChar char="•"/>
            </a:pPr>
            <a:r>
              <a:rPr lang="en-US" b="0" dirty="0"/>
              <a:t>Features: Image moderation, entity recognition, sentiment analysis.</a:t>
            </a:r>
          </a:p>
          <a:p>
            <a:pPr lvl="1">
              <a:buFont typeface="Arial" panose="020B0604020202020204" pitchFamily="34" charset="0"/>
              <a:buChar char="•"/>
            </a:pPr>
            <a:r>
              <a:rPr lang="en-US" b="0" dirty="0"/>
              <a:t>Integration: Seamlessly integrates with AWS services.</a:t>
            </a:r>
          </a:p>
          <a:p>
            <a:pPr lvl="0">
              <a:buFont typeface="Arial" panose="020B0604020202020204" pitchFamily="34" charset="0"/>
              <a:buChar char="•"/>
            </a:pPr>
            <a:r>
              <a:rPr lang="en-US" b="1" dirty="0"/>
              <a:t>Amazon </a:t>
            </a:r>
            <a:r>
              <a:rPr lang="en-US" b="1" dirty="0" err="1"/>
              <a:t>SageMaker</a:t>
            </a:r>
            <a:endParaRPr lang="en-US" b="1" dirty="0"/>
          </a:p>
          <a:p>
            <a:pPr marL="628650" lvl="1" indent="-171450">
              <a:buFont typeface="Arial" panose="020B0604020202020204" pitchFamily="34" charset="0"/>
              <a:buChar char="•"/>
            </a:pPr>
            <a:r>
              <a:rPr lang="en-US" dirty="0"/>
              <a:t>AWS’s machine learning platform, which you can use to train, fine-tune, and deploy custom LLMs.</a:t>
            </a:r>
          </a:p>
          <a:p>
            <a:pPr marL="628650" lvl="1" indent="-171450">
              <a:buFont typeface="Arial" panose="020B0604020202020204" pitchFamily="34" charset="0"/>
              <a:buChar char="•"/>
            </a:pPr>
            <a:r>
              <a:rPr lang="en-US" dirty="0"/>
              <a:t>Supports a wide range of pre-trained models through the </a:t>
            </a:r>
            <a:r>
              <a:rPr lang="en-US" b="1" dirty="0"/>
              <a:t>Hugging Face Model Hub</a:t>
            </a:r>
            <a:r>
              <a:rPr lang="en-US" dirty="0"/>
              <a:t> (including GPT, BERT, T5, and more).</a:t>
            </a:r>
          </a:p>
          <a:p>
            <a:pPr marL="628650" lvl="1" indent="-171450">
              <a:buFont typeface="Arial" panose="020B0604020202020204" pitchFamily="34" charset="0"/>
              <a:buChar char="•"/>
            </a:pPr>
            <a:r>
              <a:rPr lang="en-US" dirty="0"/>
              <a:t>Offers a fully managed environment for training, deploying, and scaling LLMs.</a:t>
            </a:r>
            <a:endParaRPr lang="en-US" b="0" dirty="0"/>
          </a:p>
          <a:p>
            <a:pPr marL="171450" indent="-171450">
              <a:buFont typeface="Arial" panose="020B0604020202020204" pitchFamily="34" charset="0"/>
              <a:buChar char="•"/>
            </a:pPr>
            <a:r>
              <a:rPr lang="en-US" b="1" dirty="0" err="1"/>
              <a:t>Clarifai</a:t>
            </a:r>
            <a:endParaRPr lang="en-US" b="1" dirty="0"/>
          </a:p>
          <a:p>
            <a:pPr lvl="1">
              <a:buFont typeface="Arial" panose="020B0604020202020204" pitchFamily="34" charset="0"/>
              <a:buChar char="•"/>
            </a:pPr>
            <a:r>
              <a:rPr lang="en-US" b="0" dirty="0"/>
              <a:t>Use Case: Customizable image and text moderation tailored to specific brand guidelines.</a:t>
            </a:r>
          </a:p>
          <a:p>
            <a:pPr lvl="1">
              <a:buFont typeface="Arial" panose="020B0604020202020204" pitchFamily="34" charset="0"/>
              <a:buChar char="•"/>
            </a:pPr>
            <a:r>
              <a:rPr lang="en-US" b="0" dirty="0"/>
              <a:t>Features: Trainable models with user-friendly interfaces.</a:t>
            </a:r>
          </a:p>
          <a:p>
            <a:pPr lvl="1">
              <a:buFont typeface="Arial" panose="020B0604020202020204" pitchFamily="34" charset="0"/>
              <a:buChar char="•"/>
            </a:pPr>
            <a:r>
              <a:rPr lang="en-US" b="0" dirty="0"/>
              <a:t>Integration: Offers APIs for easy integration.</a:t>
            </a:r>
          </a:p>
          <a:p>
            <a:pPr marL="171450" indent="-171450">
              <a:buFont typeface="Arial" panose="020B0604020202020204" pitchFamily="34" charset="0"/>
              <a:buChar char="•"/>
            </a:pPr>
            <a:r>
              <a:rPr lang="en-US" b="1" dirty="0" err="1"/>
              <a:t>Qloo</a:t>
            </a:r>
            <a:endParaRPr lang="en-US" b="0" dirty="0"/>
          </a:p>
          <a:p>
            <a:pPr lvl="1">
              <a:buFont typeface="Arial" panose="020B0604020202020204" pitchFamily="34" charset="0"/>
              <a:buChar char="•"/>
            </a:pPr>
            <a:r>
              <a:rPr lang="en-US" b="0" dirty="0"/>
              <a:t>Use Case: Provides cultural and taste-based recommendations across various domains.</a:t>
            </a:r>
          </a:p>
          <a:p>
            <a:pPr lvl="1">
              <a:buFont typeface="Arial" panose="020B0604020202020204" pitchFamily="34" charset="0"/>
              <a:buChar char="•"/>
            </a:pPr>
            <a:r>
              <a:rPr lang="en-US" b="0" dirty="0"/>
              <a:t>Features: Analyzes user preferences to offer personalized suggestions.</a:t>
            </a:r>
          </a:p>
          <a:p>
            <a:pPr lvl="1">
              <a:buFont typeface="Arial" panose="020B0604020202020204" pitchFamily="34" charset="0"/>
              <a:buChar char="•"/>
            </a:pPr>
            <a:r>
              <a:rPr lang="en-US" b="0" dirty="0"/>
              <a:t>Integration: APIs available for integration into applications.</a:t>
            </a:r>
          </a:p>
          <a:p>
            <a:pPr marL="171450" indent="-171450">
              <a:buFont typeface="Arial" panose="020B0604020202020204" pitchFamily="34" charset="0"/>
              <a:buChar char="•"/>
            </a:pPr>
            <a:endParaRPr lang="en-US" b="0" dirty="0"/>
          </a:p>
        </p:txBody>
      </p:sp>
      <p:sp>
        <p:nvSpPr>
          <p:cNvPr id="4" name="Slide Number Placeholder 3">
            <a:extLst>
              <a:ext uri="{FF2B5EF4-FFF2-40B4-BE49-F238E27FC236}">
                <a16:creationId xmlns:a16="http://schemas.microsoft.com/office/drawing/2014/main" id="{E883371C-D16F-6A28-40E1-D5B44A517BFA}"/>
              </a:ext>
            </a:extLst>
          </p:cNvPr>
          <p:cNvSpPr>
            <a:spLocks noGrp="1"/>
          </p:cNvSpPr>
          <p:nvPr>
            <p:ph type="sldNum" sz="quarter" idx="5"/>
          </p:nvPr>
        </p:nvSpPr>
        <p:spPr/>
        <p:txBody>
          <a:bodyPr/>
          <a:lstStyle/>
          <a:p>
            <a:fld id="{EFBB79AF-D22A-4E5D-9392-72114F6AB7F4}" type="slidenum">
              <a:rPr lang="en-US" smtClean="0"/>
              <a:t>32</a:t>
            </a:fld>
            <a:endParaRPr lang="en-US"/>
          </a:p>
        </p:txBody>
      </p:sp>
    </p:spTree>
    <p:extLst>
      <p:ext uri="{BB962C8B-B14F-4D97-AF65-F5344CB8AC3E}">
        <p14:creationId xmlns:p14="http://schemas.microsoft.com/office/powerpoint/2010/main" val="307466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34</a:t>
            </a:fld>
            <a:endParaRPr lang="en-US"/>
          </a:p>
        </p:txBody>
      </p:sp>
    </p:spTree>
    <p:extLst>
      <p:ext uri="{BB962C8B-B14F-4D97-AF65-F5344CB8AC3E}">
        <p14:creationId xmlns:p14="http://schemas.microsoft.com/office/powerpoint/2010/main" val="3773151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144B6-B6A9-E305-2AFF-C72ABCE037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DB996C-4657-E82D-ABA9-E69E7A1E1D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653A58-7D64-0B26-1B27-992ED8D433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0B508C-2B89-4A3C-E5D0-5EF65DA33121}"/>
              </a:ext>
            </a:extLst>
          </p:cNvPr>
          <p:cNvSpPr>
            <a:spLocks noGrp="1"/>
          </p:cNvSpPr>
          <p:nvPr>
            <p:ph type="sldNum" sz="quarter" idx="5"/>
          </p:nvPr>
        </p:nvSpPr>
        <p:spPr/>
        <p:txBody>
          <a:bodyPr/>
          <a:lstStyle/>
          <a:p>
            <a:fld id="{EFBB79AF-D22A-4E5D-9392-72114F6AB7F4}" type="slidenum">
              <a:rPr lang="en-US" smtClean="0"/>
              <a:t>35</a:t>
            </a:fld>
            <a:endParaRPr lang="en-US"/>
          </a:p>
        </p:txBody>
      </p:sp>
    </p:spTree>
    <p:extLst>
      <p:ext uri="{BB962C8B-B14F-4D97-AF65-F5344CB8AC3E}">
        <p14:creationId xmlns:p14="http://schemas.microsoft.com/office/powerpoint/2010/main" val="2420436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742A3-85F2-1CEB-0FD0-3C3DB3613C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757C5E-C797-31FD-5620-A38EB7A475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884CE8-B924-C8FF-355C-7C26287F79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DFB0FE-B728-7F94-1463-730943158870}"/>
              </a:ext>
            </a:extLst>
          </p:cNvPr>
          <p:cNvSpPr>
            <a:spLocks noGrp="1"/>
          </p:cNvSpPr>
          <p:nvPr>
            <p:ph type="sldNum" sz="quarter" idx="5"/>
          </p:nvPr>
        </p:nvSpPr>
        <p:spPr/>
        <p:txBody>
          <a:bodyPr/>
          <a:lstStyle/>
          <a:p>
            <a:fld id="{EFBB79AF-D22A-4E5D-9392-72114F6AB7F4}" type="slidenum">
              <a:rPr lang="en-US" smtClean="0"/>
              <a:t>36</a:t>
            </a:fld>
            <a:endParaRPr lang="en-US"/>
          </a:p>
        </p:txBody>
      </p:sp>
    </p:spTree>
    <p:extLst>
      <p:ext uri="{BB962C8B-B14F-4D97-AF65-F5344CB8AC3E}">
        <p14:creationId xmlns:p14="http://schemas.microsoft.com/office/powerpoint/2010/main" val="2487636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Firefly APIs are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creative engine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here, </a:t>
            </a: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providing a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wide range of capabilities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that are </a:t>
            </a: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as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versatile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as they are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powerful</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t>
            </a:r>
          </a:p>
          <a:p>
            <a:pPr marL="342900" marR="0" lvl="0" indent="-342900">
              <a:lnSpc>
                <a:spcPct val="115000"/>
              </a:lnSpc>
              <a:spcAft>
                <a:spcPts val="800"/>
              </a:spcAft>
              <a:buSzPts val="1000"/>
              <a:buFont typeface="Symbol" pitchFamily="2" charset="2"/>
              <a:buChar char=""/>
              <a:tabLst>
                <a:tab pos="457200" algn="l"/>
              </a:tabLst>
            </a:pPr>
            <a:endParaRPr lang="en-US" sz="1000" kern="0" dirty="0">
              <a:effectLst/>
              <a:latin typeface="Adobe Clean" panose="020B0503020404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This is where we give your chatbot a </a:t>
            </a:r>
            <a:br>
              <a:rPr lang="en-US" sz="1000" kern="0" dirty="0">
                <a:effectLst/>
                <a:latin typeface="Adobe Clean" panose="020B0503020404020204" pitchFamily="34" charset="0"/>
                <a:ea typeface="Aptos" panose="020B0004020202020204" pitchFamily="34" charset="0"/>
                <a:cs typeface="Times New Roman" panose="02020603050405020304" pitchFamily="18" charset="0"/>
              </a:rPr>
            </a:b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double major in </a:t>
            </a:r>
            <a:r>
              <a:rPr lang="en-US" sz="1000" b="1" kern="0" dirty="0">
                <a:effectLst/>
                <a:latin typeface="Adobe Clean" panose="020B0503020404020204" pitchFamily="34" charset="0"/>
                <a:ea typeface="Aptos" panose="020B0004020202020204" pitchFamily="34" charset="0"/>
                <a:cs typeface="Times New Roman" panose="02020603050405020304" pitchFamily="18" charset="0"/>
              </a:rPr>
              <a:t>graphic design </a:t>
            </a: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and </a:t>
            </a:r>
            <a:r>
              <a:rPr lang="en-US" sz="1000" b="1" kern="0" dirty="0">
                <a:effectLst/>
                <a:latin typeface="Adobe Clean" panose="020B0503020404020204" pitchFamily="34" charset="0"/>
                <a:ea typeface="Aptos" panose="020B0004020202020204" pitchFamily="34" charset="0"/>
                <a:cs typeface="Times New Roman" panose="02020603050405020304" pitchFamily="18" charset="0"/>
              </a:rPr>
              <a:t>creative writing</a:t>
            </a: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a:t>
            </a: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Image, vector, and template generation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this is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core value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of Firefly.</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Its all available through the API</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There’ also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seamless integration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with Adobe’s other products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Express,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AEM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Creative Cloud</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 like to think of this as giving your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chatbot</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a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superpower</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 </a:t>
            </a:r>
          </a:p>
          <a:p>
            <a:pPr marL="800100" marR="0" lvl="1"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the ability to not just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talk</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but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create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5</a:t>
            </a:fld>
            <a:endParaRPr lang="en-US"/>
          </a:p>
        </p:txBody>
      </p:sp>
    </p:spTree>
    <p:extLst>
      <p:ext uri="{BB962C8B-B14F-4D97-AF65-F5344CB8AC3E}">
        <p14:creationId xmlns:p14="http://schemas.microsoft.com/office/powerpoint/2010/main" val="409727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7</a:t>
            </a:fld>
            <a:endParaRPr lang="en-US"/>
          </a:p>
        </p:txBody>
      </p:sp>
    </p:spTree>
    <p:extLst>
      <p:ext uri="{BB962C8B-B14F-4D97-AF65-F5344CB8AC3E}">
        <p14:creationId xmlns:p14="http://schemas.microsoft.com/office/powerpoint/2010/main" val="3252748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Slide 4: 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1 – Image Generation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our proof of concept for images</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This will let us know if we’ve done a good job in phase 0</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8</a:t>
            </a:fld>
            <a:endParaRPr lang="en-US"/>
          </a:p>
        </p:txBody>
      </p:sp>
    </p:spTree>
    <p:extLst>
      <p:ext uri="{BB962C8B-B14F-4D97-AF65-F5344CB8AC3E}">
        <p14:creationId xmlns:p14="http://schemas.microsoft.com/office/powerpoint/2010/main" val="4083483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Slide 4: 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1 – Image Generation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our proof of concept for images</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This will let us know if we’ve done a good job in phase 0</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2</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here we connect the PoC to your chatbot through your custom gateway</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If there are performance issues with the gateway approach, we’ll uncover them here.</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9</a:t>
            </a:fld>
            <a:endParaRPr lang="en-US"/>
          </a:p>
        </p:txBody>
      </p:sp>
    </p:spTree>
    <p:extLst>
      <p:ext uri="{BB962C8B-B14F-4D97-AF65-F5344CB8AC3E}">
        <p14:creationId xmlns:p14="http://schemas.microsoft.com/office/powerpoint/2010/main" val="2895739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Slide 4: 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1 – Image Generation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our proof of concept for images</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This will let us know if we’ve done a good job in phase 0</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2</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here we connect the PoC to your chatbot through your custom gateway</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If there are performance issues with the gateway approach, we’ll uncover them here.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3 – LLM for copy generation</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for text what we did for images in phase 1</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10</a:t>
            </a:fld>
            <a:endParaRPr lang="en-US"/>
          </a:p>
        </p:txBody>
      </p:sp>
    </p:spTree>
    <p:extLst>
      <p:ext uri="{BB962C8B-B14F-4D97-AF65-F5344CB8AC3E}">
        <p14:creationId xmlns:p14="http://schemas.microsoft.com/office/powerpoint/2010/main" val="2825601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Slide 4: 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1 – Image Generation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our proof of concept for images</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This will let us know if we’ve done a good job in phase 0</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2</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here we connect the PoC to your chatbot through your custom gateway</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If there are performance issues with the gateway approach, we’ll uncover them here.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3 – LLM for copy generation</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for text what we did for images in phase 1</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4</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We put a pretty face on it</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Not just UI development – this is UX development</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Seamless integration with existing UI</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As easy as possible for your users to be up and running from the gun</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11</a:t>
            </a:fld>
            <a:endParaRPr lang="en-US"/>
          </a:p>
        </p:txBody>
      </p:sp>
    </p:spTree>
    <p:extLst>
      <p:ext uri="{BB962C8B-B14F-4D97-AF65-F5344CB8AC3E}">
        <p14:creationId xmlns:p14="http://schemas.microsoft.com/office/powerpoint/2010/main" val="147677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1 – Image Generation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our proof of concept for images</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This will let us know if we’ve done a good job in phase 0</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2</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here we connect the PoC to your chatbot through your custom gateway</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If there are performance issues with the gateway approach, we’ll uncover them here.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3 – LLM for copy generation</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for text what we did for images in phase 1</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4</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We put a pretty face on it</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Not just UI development – this is UX development</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Seamless integration with existing UI</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As easy as possible for your users to be up and running from the gun</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Validation and UAT</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Here we find out if the business has any tweaks they’d like to make</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cs typeface="Times New Roman" panose="02020603050405020304" pitchFamily="18" charset="0"/>
              </a:rPr>
              <a:t>If we’ve done our job right there should be no surprises here</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cs typeface="Times New Roman" panose="02020603050405020304" pitchFamily="18" charset="0"/>
              </a:rPr>
              <a:t>Although we do expect some tweaks to come up at this time</a:t>
            </a: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12</a:t>
            </a:fld>
            <a:endParaRPr lang="en-US"/>
          </a:p>
        </p:txBody>
      </p:sp>
    </p:spTree>
    <p:extLst>
      <p:ext uri="{BB962C8B-B14F-4D97-AF65-F5344CB8AC3E}">
        <p14:creationId xmlns:p14="http://schemas.microsoft.com/office/powerpoint/2010/main" val="12871357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p:bg>
      <p:bgPr>
        <a:solidFill>
          <a:srgbClr val="EB1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600" y="1122363"/>
            <a:ext cx="10972800" cy="2387600"/>
          </a:xfrm>
        </p:spPr>
        <p:txBody>
          <a:bodyPr lIns="0" rIns="0" anchor="b">
            <a:noAutofit/>
          </a:bodyPr>
          <a:lstStyle>
            <a:lvl1pPr algn="l">
              <a:lnSpc>
                <a:spcPct val="80000"/>
              </a:lnSpc>
              <a:defRPr sz="7700" spc="-12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600" y="3602038"/>
            <a:ext cx="10972800" cy="1655762"/>
          </a:xfrm>
        </p:spPr>
        <p:txBody>
          <a:bodyPr lIns="0" rIns="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Picture 3" descr="A white letter o on a black background&#10;&#10;Description automatically generated">
            <a:extLst>
              <a:ext uri="{FF2B5EF4-FFF2-40B4-BE49-F238E27FC236}">
                <a16:creationId xmlns:a16="http://schemas.microsoft.com/office/drawing/2014/main" id="{E695AAB3-D968-696B-8D8D-3D752EF759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000" y="5997508"/>
            <a:ext cx="1316736" cy="318211"/>
          </a:xfrm>
          <a:prstGeom prst="rect">
            <a:avLst/>
          </a:prstGeom>
        </p:spPr>
      </p:pic>
    </p:spTree>
    <p:extLst>
      <p:ext uri="{BB962C8B-B14F-4D97-AF65-F5344CB8AC3E}">
        <p14:creationId xmlns:p14="http://schemas.microsoft.com/office/powerpoint/2010/main" val="23983464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3200400" cy="4992624"/>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97324" y="1334324"/>
            <a:ext cx="3200400" cy="4992624"/>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8382000" y="1334324"/>
            <a:ext cx="3200400" cy="4992624"/>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301218064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1456"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0264"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9339072"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288227599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9"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75275"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37901" y="1334324"/>
            <a:ext cx="1920240" cy="4992624"/>
          </a:xfrm>
        </p:spPr>
        <p:txBody>
          <a:bodyPr lIns="0" rIns="0"/>
          <a:lstStyle>
            <a:lvl1pPr marL="176213" indent="-17621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7400527"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5">
            <a:extLst>
              <a:ext uri="{FF2B5EF4-FFF2-40B4-BE49-F238E27FC236}">
                <a16:creationId xmlns:a16="http://schemas.microsoft.com/office/drawing/2014/main" id="{B3448685-45E7-5B8D-4E46-44FECC30A5E8}"/>
              </a:ext>
            </a:extLst>
          </p:cNvPr>
          <p:cNvSpPr>
            <a:spLocks noGrp="1"/>
          </p:cNvSpPr>
          <p:nvPr>
            <p:ph idx="16"/>
          </p:nvPr>
        </p:nvSpPr>
        <p:spPr>
          <a:xfrm>
            <a:off x="9663152"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20901740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4" name="Picture Placeholder 1">
            <a:extLst>
              <a:ext uri="{FF2B5EF4-FFF2-40B4-BE49-F238E27FC236}">
                <a16:creationId xmlns:a16="http://schemas.microsoft.com/office/drawing/2014/main" id="{56A753F3-8E21-F8FC-F311-A7291271BB52}"/>
              </a:ext>
            </a:extLst>
          </p:cNvPr>
          <p:cNvSpPr>
            <a:spLocks noGrp="1"/>
          </p:cNvSpPr>
          <p:nvPr>
            <p:ph type="pic" sz="quarter" idx="15"/>
          </p:nvPr>
        </p:nvSpPr>
        <p:spPr>
          <a:xfrm>
            <a:off x="609600" y="1335024"/>
            <a:ext cx="4937760" cy="2514600"/>
          </a:xfrm>
        </p:spPr>
        <p:txBody>
          <a:bodyPr/>
          <a:lstStyle/>
          <a:p>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4023360"/>
            <a:ext cx="4846320" cy="2286000"/>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B7F64D60-75DD-D985-EFBC-9C173CDE2D69}"/>
              </a:ext>
            </a:extLst>
          </p:cNvPr>
          <p:cNvSpPr>
            <a:spLocks noGrp="1"/>
          </p:cNvSpPr>
          <p:nvPr>
            <p:ph type="pic" sz="quarter" idx="16"/>
          </p:nvPr>
        </p:nvSpPr>
        <p:spPr>
          <a:xfrm>
            <a:off x="6644640" y="1335024"/>
            <a:ext cx="4937760" cy="2514600"/>
          </a:xfrm>
        </p:spPr>
        <p:txBody>
          <a:body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4023360"/>
            <a:ext cx="4846320" cy="2286000"/>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1728433906"/>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3200400" cy="2286000"/>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3255264" cy="2514600"/>
          </a:xfrm>
        </p:spPr>
        <p:txBody>
          <a:body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68368" y="4023360"/>
            <a:ext cx="3200400" cy="2286000"/>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4468368" y="1335024"/>
            <a:ext cx="3255264" cy="2514600"/>
          </a:xfrm>
        </p:spPr>
        <p:txBody>
          <a:bodyPr/>
          <a:lstStyle/>
          <a:p>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8327136" y="4023360"/>
            <a:ext cx="3200400" cy="2286000"/>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8327136" y="1335024"/>
            <a:ext cx="3255264" cy="2514600"/>
          </a:xfrm>
        </p:spPr>
        <p:txBody>
          <a:body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380921598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2240280" cy="2514600"/>
          </a:xfrm>
        </p:spPr>
        <p:txBody>
          <a:body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2472"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3520440" y="1335024"/>
            <a:ext cx="2240280" cy="2514600"/>
          </a:xfrm>
        </p:spPr>
        <p:txBody>
          <a:bodyPr/>
          <a:lstStyle/>
          <a:p>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2296"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6431280" y="1335024"/>
            <a:ext cx="2240280" cy="2514600"/>
          </a:xfrm>
        </p:spPr>
        <p:txBody>
          <a:bodyPr/>
          <a:lstStyle/>
          <a:p>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9342120"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9342120" y="1335024"/>
            <a:ext cx="2240280" cy="2514600"/>
          </a:xfrm>
        </p:spPr>
        <p:txBody>
          <a:body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55423288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ve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1828800" cy="2514600"/>
          </a:xfrm>
        </p:spPr>
        <p:txBody>
          <a:body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97886"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2895600" y="1335024"/>
            <a:ext cx="1828800" cy="2514600"/>
          </a:xfrm>
        </p:spPr>
        <p:txBody>
          <a:bodyPr/>
          <a:lstStyle/>
          <a:p>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83124"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5181600" y="1335024"/>
            <a:ext cx="1828800" cy="2514600"/>
          </a:xfrm>
        </p:spPr>
        <p:txBody>
          <a:bodyPr/>
          <a:lstStyle/>
          <a:p>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7468362"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7467600" y="1335024"/>
            <a:ext cx="1828800" cy="2514600"/>
          </a:xfrm>
        </p:spPr>
        <p:txBody>
          <a:bodyPr/>
          <a:lstStyle/>
          <a:p>
            <a:endParaRPr lang="en-US"/>
          </a:p>
        </p:txBody>
      </p:sp>
      <p:sp>
        <p:nvSpPr>
          <p:cNvPr id="15" name="Content Placeholder 5">
            <a:extLst>
              <a:ext uri="{FF2B5EF4-FFF2-40B4-BE49-F238E27FC236}">
                <a16:creationId xmlns:a16="http://schemas.microsoft.com/office/drawing/2014/main" id="{D12A0CEB-4B0D-60FD-031D-69EED3A4330E}"/>
              </a:ext>
            </a:extLst>
          </p:cNvPr>
          <p:cNvSpPr>
            <a:spLocks noGrp="1"/>
          </p:cNvSpPr>
          <p:nvPr>
            <p:ph idx="21"/>
          </p:nvPr>
        </p:nvSpPr>
        <p:spPr>
          <a:xfrm>
            <a:off x="9753600"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5">
            <a:extLst>
              <a:ext uri="{FF2B5EF4-FFF2-40B4-BE49-F238E27FC236}">
                <a16:creationId xmlns:a16="http://schemas.microsoft.com/office/drawing/2014/main" id="{0B501880-A94F-9D7D-8CC4-B3716FA977DC}"/>
              </a:ext>
            </a:extLst>
          </p:cNvPr>
          <p:cNvSpPr>
            <a:spLocks noGrp="1"/>
          </p:cNvSpPr>
          <p:nvPr>
            <p:ph type="pic" sz="quarter" idx="20"/>
          </p:nvPr>
        </p:nvSpPr>
        <p:spPr>
          <a:xfrm>
            <a:off x="9753600" y="1335024"/>
            <a:ext cx="1828800" cy="2514600"/>
          </a:xfrm>
        </p:spPr>
        <p:txBody>
          <a:body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237005164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4" name="Text Placeholder 3">
            <a:extLst>
              <a:ext uri="{FF2B5EF4-FFF2-40B4-BE49-F238E27FC236}">
                <a16:creationId xmlns:a16="http://schemas.microsoft.com/office/drawing/2014/main" id="{5513B074-3B07-0E57-B1EF-F6812220DF0A}"/>
              </a:ext>
            </a:extLst>
          </p:cNvPr>
          <p:cNvSpPr>
            <a:spLocks noGrp="1"/>
          </p:cNvSpPr>
          <p:nvPr>
            <p:ph type="body" sz="quarter" idx="12"/>
          </p:nvPr>
        </p:nvSpPr>
        <p:spPr>
          <a:xfrm>
            <a:off x="609600" y="1566127"/>
            <a:ext cx="4846320" cy="342466"/>
          </a:xfrm>
        </p:spPr>
        <p:txBody>
          <a:bodyPr anchor="ctr" anchorCtr="0">
            <a:spAutoFit/>
          </a:bodyPr>
          <a:lstStyle>
            <a:lvl1pPr marL="0" indent="0">
              <a:buNone/>
              <a:defRPr sz="1600" b="1">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4937760" cy="4023360"/>
          </a:xfrm>
        </p:spPr>
        <p:txBody>
          <a:bodyPr/>
          <a:lstStyle/>
          <a:p>
            <a:endParaRPr lang="en-US"/>
          </a:p>
        </p:txBody>
      </p:sp>
      <p:sp>
        <p:nvSpPr>
          <p:cNvPr id="5" name="Text Placeholder 3">
            <a:extLst>
              <a:ext uri="{FF2B5EF4-FFF2-40B4-BE49-F238E27FC236}">
                <a16:creationId xmlns:a16="http://schemas.microsoft.com/office/drawing/2014/main" id="{C6A13A99-FC00-81A6-297A-C14D357F8C98}"/>
              </a:ext>
            </a:extLst>
          </p:cNvPr>
          <p:cNvSpPr>
            <a:spLocks noGrp="1"/>
          </p:cNvSpPr>
          <p:nvPr>
            <p:ph type="body" sz="quarter" idx="13"/>
          </p:nvPr>
        </p:nvSpPr>
        <p:spPr>
          <a:xfrm>
            <a:off x="6644640" y="1566127"/>
            <a:ext cx="4846320" cy="342466"/>
          </a:xfrm>
        </p:spPr>
        <p:txBody>
          <a:bodyPr anchor="ctr" anchorCtr="0">
            <a:spAutoFit/>
          </a:bodyPr>
          <a:lstStyle>
            <a:lvl1pPr marL="0" indent="0">
              <a:buNone/>
              <a:defRPr sz="1600" b="1">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644640" y="2103120"/>
            <a:ext cx="4937760" cy="4023360"/>
          </a:xfrm>
        </p:spPr>
        <p:txBody>
          <a:bodyPr/>
          <a:lstStyle/>
          <a:p>
            <a:endParaRPr lang="en-US"/>
          </a:p>
        </p:txBody>
      </p:sp>
      <p:sp>
        <p:nvSpPr>
          <p:cNvPr id="7" name="Footer Placeholder 6">
            <a:extLst>
              <a:ext uri="{FF2B5EF4-FFF2-40B4-BE49-F238E27FC236}">
                <a16:creationId xmlns:a16="http://schemas.microsoft.com/office/drawing/2014/main" id="{B67FFA04-4266-EB76-C232-9C0E983840CF}"/>
              </a:ext>
            </a:extLst>
          </p:cNvPr>
          <p:cNvSpPr>
            <a:spLocks noGrp="1"/>
          </p:cNvSpPr>
          <p:nvPr>
            <p:ph type="ftr" sz="quarter" idx="15"/>
          </p:nvPr>
        </p:nvSpPr>
        <p:spPr/>
        <p:txBody>
          <a:bodyPr/>
          <a:lstStyle/>
          <a:p>
            <a:endParaRPr lang="en-US"/>
          </a:p>
        </p:txBody>
      </p:sp>
      <p:sp>
        <p:nvSpPr>
          <p:cNvPr id="9" name="Slide Number Placeholder 8">
            <a:extLst>
              <a:ext uri="{FF2B5EF4-FFF2-40B4-BE49-F238E27FC236}">
                <a16:creationId xmlns:a16="http://schemas.microsoft.com/office/drawing/2014/main" id="{6A7A4A96-D9EB-6DDE-6A01-725F7AE4430C}"/>
              </a:ext>
            </a:extLst>
          </p:cNvPr>
          <p:cNvSpPr>
            <a:spLocks noGrp="1"/>
          </p:cNvSpPr>
          <p:nvPr>
            <p:ph type="sldNum" sz="quarter" idx="16"/>
          </p:nvPr>
        </p:nvSpPr>
        <p:spPr/>
        <p:txBody>
          <a:bodyPr/>
          <a:lstStyle/>
          <a:p>
            <a:pPr algn="r"/>
            <a:fld id="{DEC9D0C1-7FBA-40E3-98AB-77B8E8CCE3DF}" type="slidenum">
              <a:rPr lang="en-US" smtClean="0"/>
              <a:pPr algn="r"/>
              <a:t>‹#›</a:t>
            </a:fld>
            <a:endParaRPr lang="en-US"/>
          </a:p>
        </p:txBody>
      </p:sp>
      <p:sp>
        <p:nvSpPr>
          <p:cNvPr id="6" name="Date Placeholder 5">
            <a:extLst>
              <a:ext uri="{FF2B5EF4-FFF2-40B4-BE49-F238E27FC236}">
                <a16:creationId xmlns:a16="http://schemas.microsoft.com/office/drawing/2014/main" id="{7F191FE7-A8B5-682D-84C7-9F90280016FD}"/>
              </a:ext>
            </a:extLst>
          </p:cNvPr>
          <p:cNvSpPr>
            <a:spLocks noGrp="1"/>
          </p:cNvSpPr>
          <p:nvPr>
            <p:ph type="dt" sz="half" idx="14"/>
          </p:nvPr>
        </p:nvSpPr>
        <p:spPr/>
        <p:txBody>
          <a:bodyPr/>
          <a:lstStyle/>
          <a:p>
            <a:fld id="{9358BB68-9328-42B3-A0F9-3A3B083EF2BE}" type="datetime1">
              <a:rPr lang="en-US" smtClean="0"/>
              <a:t>5/9/25</a:t>
            </a:fld>
            <a:endParaRPr lang="en-US"/>
          </a:p>
        </p:txBody>
      </p:sp>
    </p:spTree>
    <p:extLst>
      <p:ext uri="{BB962C8B-B14F-4D97-AF65-F5344CB8AC3E}">
        <p14:creationId xmlns:p14="http://schemas.microsoft.com/office/powerpoint/2010/main" val="1796152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Text Placeholder 3">
            <a:extLst>
              <a:ext uri="{FF2B5EF4-FFF2-40B4-BE49-F238E27FC236}">
                <a16:creationId xmlns:a16="http://schemas.microsoft.com/office/drawing/2014/main" id="{A7CA4403-228E-D982-11B8-71EFFDAB1F21}"/>
              </a:ext>
            </a:extLst>
          </p:cNvPr>
          <p:cNvSpPr>
            <a:spLocks noGrp="1"/>
          </p:cNvSpPr>
          <p:nvPr>
            <p:ph type="body" sz="quarter" idx="13"/>
          </p:nvPr>
        </p:nvSpPr>
        <p:spPr>
          <a:xfrm>
            <a:off x="609600" y="1566127"/>
            <a:ext cx="3200400" cy="342466"/>
          </a:xfrm>
        </p:spPr>
        <p:txBody>
          <a:bodyPr wrap="square" anchor="ctr" anchorCtr="0">
            <a:spAutoFit/>
          </a:bodyPr>
          <a:lstStyle>
            <a:lvl1pPr marL="0" indent="0">
              <a:buNone/>
              <a:defRPr sz="1600" b="1">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3255264" cy="4023360"/>
          </a:xfrm>
        </p:spPr>
        <p:txBody>
          <a:bodyPr/>
          <a:lstStyle/>
          <a:p>
            <a:endParaRPr lang="en-US"/>
          </a:p>
        </p:txBody>
      </p:sp>
      <p:sp>
        <p:nvSpPr>
          <p:cNvPr id="4" name="Text Placeholder 3">
            <a:extLst>
              <a:ext uri="{FF2B5EF4-FFF2-40B4-BE49-F238E27FC236}">
                <a16:creationId xmlns:a16="http://schemas.microsoft.com/office/drawing/2014/main" id="{7946F0AF-945D-1612-FEA8-992054B7A75C}"/>
              </a:ext>
            </a:extLst>
          </p:cNvPr>
          <p:cNvSpPr>
            <a:spLocks noGrp="1"/>
          </p:cNvSpPr>
          <p:nvPr>
            <p:ph type="body" sz="quarter" idx="14"/>
          </p:nvPr>
        </p:nvSpPr>
        <p:spPr>
          <a:xfrm>
            <a:off x="4468368" y="1566127"/>
            <a:ext cx="3200400" cy="342466"/>
          </a:xfrm>
        </p:spPr>
        <p:txBody>
          <a:bodyPr wrap="square" anchor="ctr" anchorCtr="0">
            <a:spAutoFit/>
          </a:bodyPr>
          <a:lstStyle>
            <a:lvl1pPr marL="0" indent="0">
              <a:buNone/>
              <a:defRPr sz="1600" b="1">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468368" y="2103120"/>
            <a:ext cx="3255264" cy="4023360"/>
          </a:xfrm>
        </p:spPr>
        <p:txBody>
          <a:bodyPr/>
          <a:lstStyle/>
          <a:p>
            <a:endParaRPr lang="en-US"/>
          </a:p>
        </p:txBody>
      </p:sp>
      <p:sp>
        <p:nvSpPr>
          <p:cNvPr id="5" name="Text Placeholder 3">
            <a:extLst>
              <a:ext uri="{FF2B5EF4-FFF2-40B4-BE49-F238E27FC236}">
                <a16:creationId xmlns:a16="http://schemas.microsoft.com/office/drawing/2014/main" id="{7D2660DF-18E0-5445-7D6F-B1E2A46D4B94}"/>
              </a:ext>
            </a:extLst>
          </p:cNvPr>
          <p:cNvSpPr>
            <a:spLocks noGrp="1"/>
          </p:cNvSpPr>
          <p:nvPr>
            <p:ph type="body" sz="quarter" idx="15"/>
          </p:nvPr>
        </p:nvSpPr>
        <p:spPr>
          <a:xfrm>
            <a:off x="8327136" y="1566127"/>
            <a:ext cx="3200400" cy="342466"/>
          </a:xfrm>
        </p:spPr>
        <p:txBody>
          <a:bodyPr wrap="square" anchor="ctr" anchorCtr="0">
            <a:spAutoFit/>
          </a:bodyPr>
          <a:lstStyle>
            <a:lvl1pPr marL="0" indent="0">
              <a:buNone/>
              <a:defRPr sz="1600" b="1">
                <a:latin typeface="+mn-lt"/>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8327136" y="2103120"/>
            <a:ext cx="3255264" cy="4023360"/>
          </a:xfrm>
        </p:spPr>
        <p:txBody>
          <a:bodyPr/>
          <a:lstStyle/>
          <a:p>
            <a:endParaRPr lang="en-US"/>
          </a:p>
        </p:txBody>
      </p:sp>
      <p:sp>
        <p:nvSpPr>
          <p:cNvPr id="7" name="Footer Placeholder 6">
            <a:extLst>
              <a:ext uri="{FF2B5EF4-FFF2-40B4-BE49-F238E27FC236}">
                <a16:creationId xmlns:a16="http://schemas.microsoft.com/office/drawing/2014/main" id="{A121C368-1E72-48CA-929B-4401C8805A52}"/>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49AEAA01-FDF7-EF7A-F41F-F69EBE76E154}"/>
              </a:ext>
            </a:extLst>
          </p:cNvPr>
          <p:cNvSpPr>
            <a:spLocks noGrp="1"/>
          </p:cNvSpPr>
          <p:nvPr>
            <p:ph type="sldNum" sz="quarter" idx="18"/>
          </p:nvPr>
        </p:nvSpPr>
        <p:spPr/>
        <p:txBody>
          <a:bodyPr/>
          <a:lstStyle/>
          <a:p>
            <a:pPr algn="r"/>
            <a:fld id="{DEC9D0C1-7FBA-40E3-98AB-77B8E8CCE3DF}" type="slidenum">
              <a:rPr lang="en-US" smtClean="0"/>
              <a:pPr algn="r"/>
              <a:t>‹#›</a:t>
            </a:fld>
            <a:endParaRPr lang="en-US"/>
          </a:p>
        </p:txBody>
      </p:sp>
      <p:sp>
        <p:nvSpPr>
          <p:cNvPr id="6" name="Date Placeholder 5">
            <a:extLst>
              <a:ext uri="{FF2B5EF4-FFF2-40B4-BE49-F238E27FC236}">
                <a16:creationId xmlns:a16="http://schemas.microsoft.com/office/drawing/2014/main" id="{B2DB4C55-EF9A-527B-C38E-033B25315799}"/>
              </a:ext>
            </a:extLst>
          </p:cNvPr>
          <p:cNvSpPr>
            <a:spLocks noGrp="1"/>
          </p:cNvSpPr>
          <p:nvPr>
            <p:ph type="dt" sz="half" idx="16"/>
          </p:nvPr>
        </p:nvSpPr>
        <p:spPr/>
        <p:txBody>
          <a:bodyPr/>
          <a:lstStyle/>
          <a:p>
            <a:fld id="{064C30AB-BD82-4C8A-B585-5A50C442DF09}" type="datetime1">
              <a:rPr lang="en-US" smtClean="0"/>
              <a:t>5/9/25</a:t>
            </a:fld>
            <a:endParaRPr lang="en-US"/>
          </a:p>
        </p:txBody>
      </p:sp>
    </p:spTree>
    <p:extLst>
      <p:ext uri="{BB962C8B-B14F-4D97-AF65-F5344CB8AC3E}">
        <p14:creationId xmlns:p14="http://schemas.microsoft.com/office/powerpoint/2010/main" val="18720057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Text Placeholder 3">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463278"/>
            <a:ext cx="224028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2240280" cy="4023360"/>
          </a:xfrm>
        </p:spPr>
        <p:txBody>
          <a:bodyPr/>
          <a:lstStyle/>
          <a:p>
            <a:endParaRPr lang="en-US"/>
          </a:p>
        </p:txBody>
      </p:sp>
      <p:sp>
        <p:nvSpPr>
          <p:cNvPr id="5" name="Text Placeholder 3">
            <a:extLst>
              <a:ext uri="{FF2B5EF4-FFF2-40B4-BE49-F238E27FC236}">
                <a16:creationId xmlns:a16="http://schemas.microsoft.com/office/drawing/2014/main" id="{37F3A760-EE34-C8A5-89C3-5467A9BC0CA9}"/>
              </a:ext>
            </a:extLst>
          </p:cNvPr>
          <p:cNvSpPr>
            <a:spLocks noGrp="1"/>
          </p:cNvSpPr>
          <p:nvPr>
            <p:ph type="body" sz="quarter" idx="15"/>
          </p:nvPr>
        </p:nvSpPr>
        <p:spPr>
          <a:xfrm>
            <a:off x="3520440" y="1463278"/>
            <a:ext cx="224028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3520440" y="2103120"/>
            <a:ext cx="2240280" cy="4023360"/>
          </a:xfrm>
        </p:spPr>
        <p:txBody>
          <a:bodyPr/>
          <a:lstStyle/>
          <a:p>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6431280" y="1463278"/>
            <a:ext cx="224028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6431280" y="2103120"/>
            <a:ext cx="2240280" cy="4023360"/>
          </a:xfrm>
        </p:spPr>
        <p:txBody>
          <a:bodyPr/>
          <a:lstStyle/>
          <a:p>
            <a:endParaRPr lang="en-US"/>
          </a:p>
        </p:txBody>
      </p:sp>
      <p:sp>
        <p:nvSpPr>
          <p:cNvPr id="7" name="Text Placeholder 3">
            <a:extLst>
              <a:ext uri="{FF2B5EF4-FFF2-40B4-BE49-F238E27FC236}">
                <a16:creationId xmlns:a16="http://schemas.microsoft.com/office/drawing/2014/main" id="{EBE0941F-EC84-108F-647A-726CB13FD000}"/>
              </a:ext>
            </a:extLst>
          </p:cNvPr>
          <p:cNvSpPr>
            <a:spLocks noGrp="1"/>
          </p:cNvSpPr>
          <p:nvPr>
            <p:ph type="body" sz="quarter" idx="17"/>
          </p:nvPr>
        </p:nvSpPr>
        <p:spPr>
          <a:xfrm>
            <a:off x="9342120" y="1463278"/>
            <a:ext cx="224028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4" name="Picture Placeholder 11">
            <a:extLst>
              <a:ext uri="{FF2B5EF4-FFF2-40B4-BE49-F238E27FC236}">
                <a16:creationId xmlns:a16="http://schemas.microsoft.com/office/drawing/2014/main" id="{273AE085-219F-7944-7266-65BE5ACA42F8}"/>
              </a:ext>
            </a:extLst>
          </p:cNvPr>
          <p:cNvSpPr>
            <a:spLocks noGrp="1"/>
          </p:cNvSpPr>
          <p:nvPr>
            <p:ph type="pic" sz="quarter" idx="13"/>
          </p:nvPr>
        </p:nvSpPr>
        <p:spPr>
          <a:xfrm>
            <a:off x="9342120" y="2103120"/>
            <a:ext cx="2240280" cy="4023360"/>
          </a:xfrm>
        </p:spPr>
        <p:txBody>
          <a:bodyPr/>
          <a:lstStyle/>
          <a:p>
            <a:endParaRPr lang="en-US"/>
          </a:p>
        </p:txBody>
      </p:sp>
      <p:sp>
        <p:nvSpPr>
          <p:cNvPr id="11" name="Footer Placeholder 10">
            <a:extLst>
              <a:ext uri="{FF2B5EF4-FFF2-40B4-BE49-F238E27FC236}">
                <a16:creationId xmlns:a16="http://schemas.microsoft.com/office/drawing/2014/main" id="{2D1AAD5D-057A-DD5F-90D3-857CDC599D94}"/>
              </a:ext>
            </a:extLst>
          </p:cNvPr>
          <p:cNvSpPr>
            <a:spLocks noGrp="1"/>
          </p:cNvSpPr>
          <p:nvPr>
            <p:ph type="ftr" sz="quarter" idx="19"/>
          </p:nvPr>
        </p:nvSpPr>
        <p:spPr/>
        <p:txBody>
          <a:bodyPr/>
          <a:lstStyle/>
          <a:p>
            <a:endParaRPr lang="en-US"/>
          </a:p>
        </p:txBody>
      </p:sp>
      <p:sp>
        <p:nvSpPr>
          <p:cNvPr id="13" name="Slide Number Placeholder 12">
            <a:extLst>
              <a:ext uri="{FF2B5EF4-FFF2-40B4-BE49-F238E27FC236}">
                <a16:creationId xmlns:a16="http://schemas.microsoft.com/office/drawing/2014/main" id="{5024F614-A8FC-DFE2-56F8-8E640DCA191B}"/>
              </a:ext>
            </a:extLst>
          </p:cNvPr>
          <p:cNvSpPr>
            <a:spLocks noGrp="1"/>
          </p:cNvSpPr>
          <p:nvPr>
            <p:ph type="sldNum" sz="quarter" idx="20"/>
          </p:nvPr>
        </p:nvSpPr>
        <p:spPr/>
        <p:txBody>
          <a:body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C5A2DDEE-A8FC-94B8-B36F-644161312658}"/>
              </a:ext>
            </a:extLst>
          </p:cNvPr>
          <p:cNvSpPr>
            <a:spLocks noGrp="1"/>
          </p:cNvSpPr>
          <p:nvPr>
            <p:ph type="dt" sz="half" idx="18"/>
          </p:nvPr>
        </p:nvSpPr>
        <p:spPr/>
        <p:txBody>
          <a:bodyPr/>
          <a:lstStyle/>
          <a:p>
            <a:fld id="{C643547A-9664-4844-975D-62CB592093FC}" type="datetime1">
              <a:rPr lang="en-US" smtClean="0"/>
              <a:t>5/9/25</a:t>
            </a:fld>
            <a:endParaRPr lang="en-US"/>
          </a:p>
        </p:txBody>
      </p:sp>
    </p:spTree>
    <p:extLst>
      <p:ext uri="{BB962C8B-B14F-4D97-AF65-F5344CB8AC3E}">
        <p14:creationId xmlns:p14="http://schemas.microsoft.com/office/powerpoint/2010/main" val="317250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600" y="1122363"/>
            <a:ext cx="10972800" cy="2387600"/>
          </a:xfrm>
        </p:spPr>
        <p:txBody>
          <a:bodyPr lIns="0" anchor="b">
            <a:noAutofit/>
          </a:bodyPr>
          <a:lstStyle>
            <a:lvl1pPr algn="l">
              <a:lnSpc>
                <a:spcPct val="80000"/>
              </a:lnSpc>
              <a:defRPr sz="7700" spc="-120" baseline="0"/>
            </a:lvl1pPr>
          </a:lstStyle>
          <a:p>
            <a:r>
              <a:rPr lang="en-US"/>
              <a:t>Click to edit Master title style</a:t>
            </a:r>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600" y="3602038"/>
            <a:ext cx="10972800" cy="1655762"/>
          </a:xfrm>
        </p:spPr>
        <p:txBody>
          <a:bodyPr lIns="0" rIns="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hread">
            <a:extLst>
              <a:ext uri="{FF2B5EF4-FFF2-40B4-BE49-F238E27FC236}">
                <a16:creationId xmlns:a16="http://schemas.microsoft.com/office/drawing/2014/main" id="{B6083D35-FA56-96A9-7AD6-A71D01DC0CD9}"/>
              </a:ext>
              <a:ext uri="{C183D7F6-B498-43B3-948B-1728B52AA6E4}">
                <adec:decorative xmlns:adec="http://schemas.microsoft.com/office/drawing/2017/decorative" val="1"/>
              </a:ext>
            </a:extLst>
          </p:cNvPr>
          <p:cNvSpPr/>
          <p:nvPr userDrawn="1"/>
        </p:nvSpPr>
        <p:spPr>
          <a:xfrm>
            <a:off x="-1"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pic>
        <p:nvPicPr>
          <p:cNvPr id="5" name="Picture 4" descr="A red and black number&#10;&#10;Description automatically generated">
            <a:extLst>
              <a:ext uri="{FF2B5EF4-FFF2-40B4-BE49-F238E27FC236}">
                <a16:creationId xmlns:a16="http://schemas.microsoft.com/office/drawing/2014/main" id="{1FEC818F-5FDE-7FC3-B076-F61506203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028" y="6003486"/>
            <a:ext cx="1316736" cy="318212"/>
          </a:xfrm>
          <a:prstGeom prst="rect">
            <a:avLst/>
          </a:prstGeom>
        </p:spPr>
      </p:pic>
    </p:spTree>
    <p:extLst>
      <p:ext uri="{BB962C8B-B14F-4D97-AF65-F5344CB8AC3E}">
        <p14:creationId xmlns:p14="http://schemas.microsoft.com/office/powerpoint/2010/main" val="124322511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ve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Text Placeholder 1">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463278"/>
            <a:ext cx="182880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8" name="Picture Placeholder 1">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1828800" cy="4023360"/>
          </a:xfrm>
        </p:spPr>
        <p:txBody>
          <a:bodyPr/>
          <a:lstStyle/>
          <a:p>
            <a:endParaRPr lang="en-US"/>
          </a:p>
        </p:txBody>
      </p:sp>
      <p:sp>
        <p:nvSpPr>
          <p:cNvPr id="5" name="Text Placeholder 2">
            <a:extLst>
              <a:ext uri="{FF2B5EF4-FFF2-40B4-BE49-F238E27FC236}">
                <a16:creationId xmlns:a16="http://schemas.microsoft.com/office/drawing/2014/main" id="{37F3A760-EE34-C8A5-89C3-5467A9BC0CA9}"/>
              </a:ext>
            </a:extLst>
          </p:cNvPr>
          <p:cNvSpPr>
            <a:spLocks noGrp="1"/>
          </p:cNvSpPr>
          <p:nvPr>
            <p:ph type="body" sz="quarter" idx="15"/>
          </p:nvPr>
        </p:nvSpPr>
        <p:spPr>
          <a:xfrm>
            <a:off x="2895600" y="1463278"/>
            <a:ext cx="182880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10" name="Picture Placeholder 2">
            <a:extLst>
              <a:ext uri="{FF2B5EF4-FFF2-40B4-BE49-F238E27FC236}">
                <a16:creationId xmlns:a16="http://schemas.microsoft.com/office/drawing/2014/main" id="{A160F384-0CC4-8E1E-C546-28F7B7D6B282}"/>
              </a:ext>
            </a:extLst>
          </p:cNvPr>
          <p:cNvSpPr>
            <a:spLocks noGrp="1"/>
          </p:cNvSpPr>
          <p:nvPr>
            <p:ph type="pic" sz="quarter" idx="11"/>
          </p:nvPr>
        </p:nvSpPr>
        <p:spPr>
          <a:xfrm>
            <a:off x="2895600" y="2103120"/>
            <a:ext cx="1828800" cy="4023360"/>
          </a:xfrm>
        </p:spPr>
        <p:txBody>
          <a:bodyPr/>
          <a:lstStyle/>
          <a:p>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5181600" y="1463278"/>
            <a:ext cx="182880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12" name="Picture Placeholder 3">
            <a:extLst>
              <a:ext uri="{FF2B5EF4-FFF2-40B4-BE49-F238E27FC236}">
                <a16:creationId xmlns:a16="http://schemas.microsoft.com/office/drawing/2014/main" id="{292A0C94-CCCD-1ACE-EE3F-3AAA7DAFC52F}"/>
              </a:ext>
            </a:extLst>
          </p:cNvPr>
          <p:cNvSpPr>
            <a:spLocks noGrp="1"/>
          </p:cNvSpPr>
          <p:nvPr>
            <p:ph type="pic" sz="quarter" idx="12"/>
          </p:nvPr>
        </p:nvSpPr>
        <p:spPr>
          <a:xfrm>
            <a:off x="5181600" y="2103120"/>
            <a:ext cx="1828800" cy="4023360"/>
          </a:xfrm>
        </p:spPr>
        <p:txBody>
          <a:bodyPr/>
          <a:lstStyle/>
          <a:p>
            <a:endParaRPr lang="en-US"/>
          </a:p>
        </p:txBody>
      </p:sp>
      <p:sp>
        <p:nvSpPr>
          <p:cNvPr id="7" name="Text Placeholder 4">
            <a:extLst>
              <a:ext uri="{FF2B5EF4-FFF2-40B4-BE49-F238E27FC236}">
                <a16:creationId xmlns:a16="http://schemas.microsoft.com/office/drawing/2014/main" id="{EBE0941F-EC84-108F-647A-726CB13FD000}"/>
              </a:ext>
            </a:extLst>
          </p:cNvPr>
          <p:cNvSpPr>
            <a:spLocks noGrp="1"/>
          </p:cNvSpPr>
          <p:nvPr>
            <p:ph type="body" sz="quarter" idx="17"/>
          </p:nvPr>
        </p:nvSpPr>
        <p:spPr>
          <a:xfrm>
            <a:off x="7467600" y="1463278"/>
            <a:ext cx="182880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4" name="Picture Placeholder 4">
            <a:extLst>
              <a:ext uri="{FF2B5EF4-FFF2-40B4-BE49-F238E27FC236}">
                <a16:creationId xmlns:a16="http://schemas.microsoft.com/office/drawing/2014/main" id="{273AE085-219F-7944-7266-65BE5ACA42F8}"/>
              </a:ext>
            </a:extLst>
          </p:cNvPr>
          <p:cNvSpPr>
            <a:spLocks noGrp="1"/>
          </p:cNvSpPr>
          <p:nvPr>
            <p:ph type="pic" sz="quarter" idx="13"/>
          </p:nvPr>
        </p:nvSpPr>
        <p:spPr>
          <a:xfrm>
            <a:off x="7467600" y="2103120"/>
            <a:ext cx="1828800" cy="4023360"/>
          </a:xfrm>
        </p:spPr>
        <p:txBody>
          <a:bodyPr/>
          <a:lstStyle/>
          <a:p>
            <a:endParaRPr lang="en-US"/>
          </a:p>
        </p:txBody>
      </p:sp>
      <p:sp>
        <p:nvSpPr>
          <p:cNvPr id="14" name="Text Placeholder 5">
            <a:extLst>
              <a:ext uri="{FF2B5EF4-FFF2-40B4-BE49-F238E27FC236}">
                <a16:creationId xmlns:a16="http://schemas.microsoft.com/office/drawing/2014/main" id="{A816AF76-E218-238B-8714-A13AEDC0F554}"/>
              </a:ext>
            </a:extLst>
          </p:cNvPr>
          <p:cNvSpPr>
            <a:spLocks noGrp="1"/>
          </p:cNvSpPr>
          <p:nvPr>
            <p:ph type="body" sz="quarter" idx="21"/>
          </p:nvPr>
        </p:nvSpPr>
        <p:spPr>
          <a:xfrm>
            <a:off x="9753600" y="1463278"/>
            <a:ext cx="182880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15" name="Picture Placeholder 5">
            <a:extLst>
              <a:ext uri="{FF2B5EF4-FFF2-40B4-BE49-F238E27FC236}">
                <a16:creationId xmlns:a16="http://schemas.microsoft.com/office/drawing/2014/main" id="{153949DF-ED8E-0DEE-DBED-CB495FE60E49}"/>
              </a:ext>
            </a:extLst>
          </p:cNvPr>
          <p:cNvSpPr>
            <a:spLocks noGrp="1"/>
          </p:cNvSpPr>
          <p:nvPr>
            <p:ph type="pic" sz="quarter" idx="22"/>
          </p:nvPr>
        </p:nvSpPr>
        <p:spPr>
          <a:xfrm>
            <a:off x="9753600" y="2103120"/>
            <a:ext cx="1828800" cy="4023360"/>
          </a:xfrm>
        </p:spPr>
        <p:txBody>
          <a:bodyPr/>
          <a:lstStyle/>
          <a:p>
            <a:endParaRPr lang="en-US"/>
          </a:p>
        </p:txBody>
      </p:sp>
      <p:sp>
        <p:nvSpPr>
          <p:cNvPr id="11" name="Footer Placeholder 10">
            <a:extLst>
              <a:ext uri="{FF2B5EF4-FFF2-40B4-BE49-F238E27FC236}">
                <a16:creationId xmlns:a16="http://schemas.microsoft.com/office/drawing/2014/main" id="{2D1AAD5D-057A-DD5F-90D3-857CDC599D94}"/>
              </a:ext>
            </a:extLst>
          </p:cNvPr>
          <p:cNvSpPr>
            <a:spLocks noGrp="1"/>
          </p:cNvSpPr>
          <p:nvPr>
            <p:ph type="ftr" sz="quarter" idx="19"/>
          </p:nvPr>
        </p:nvSpPr>
        <p:spPr/>
        <p:txBody>
          <a:bodyPr/>
          <a:lstStyle/>
          <a:p>
            <a:endParaRPr lang="en-US"/>
          </a:p>
        </p:txBody>
      </p:sp>
      <p:sp>
        <p:nvSpPr>
          <p:cNvPr id="13" name="Slide Number Placeholder 12">
            <a:extLst>
              <a:ext uri="{FF2B5EF4-FFF2-40B4-BE49-F238E27FC236}">
                <a16:creationId xmlns:a16="http://schemas.microsoft.com/office/drawing/2014/main" id="{5024F614-A8FC-DFE2-56F8-8E640DCA191B}"/>
              </a:ext>
            </a:extLst>
          </p:cNvPr>
          <p:cNvSpPr>
            <a:spLocks noGrp="1"/>
          </p:cNvSpPr>
          <p:nvPr>
            <p:ph type="sldNum" sz="quarter" idx="20"/>
          </p:nvPr>
        </p:nvSpPr>
        <p:spPr/>
        <p:txBody>
          <a:body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C5A2DDEE-A8FC-94B8-B36F-644161312658}"/>
              </a:ext>
            </a:extLst>
          </p:cNvPr>
          <p:cNvSpPr>
            <a:spLocks noGrp="1"/>
          </p:cNvSpPr>
          <p:nvPr>
            <p:ph type="dt" sz="half" idx="18"/>
          </p:nvPr>
        </p:nvSpPr>
        <p:spPr/>
        <p:txBody>
          <a:bodyPr/>
          <a:lstStyle/>
          <a:p>
            <a:fld id="{C643547A-9664-4844-975D-62CB592093FC}" type="datetime1">
              <a:rPr lang="en-US" smtClean="0"/>
              <a:t>5/9/25</a:t>
            </a:fld>
            <a:endParaRPr lang="en-US"/>
          </a:p>
        </p:txBody>
      </p:sp>
    </p:spTree>
    <p:extLst>
      <p:ext uri="{BB962C8B-B14F-4D97-AF65-F5344CB8AC3E}">
        <p14:creationId xmlns:p14="http://schemas.microsoft.com/office/powerpoint/2010/main" val="1451635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id - 1x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10972800" cy="4572000"/>
          </a:xfrm>
        </p:spPr>
        <p:txBody>
          <a:bodyPr/>
          <a:lstStyle/>
          <a:p>
            <a:endParaRPr lang="en-US"/>
          </a:p>
        </p:txBody>
      </p:sp>
      <p:sp>
        <p:nvSpPr>
          <p:cNvPr id="4" name="Footer Placeholder 3">
            <a:extLst>
              <a:ext uri="{FF2B5EF4-FFF2-40B4-BE49-F238E27FC236}">
                <a16:creationId xmlns:a16="http://schemas.microsoft.com/office/drawing/2014/main" id="{181A3878-7BE0-2310-A612-86078B468989}"/>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FF64CF29-7F88-6F4B-09E2-25D36FC00EB9}"/>
              </a:ext>
            </a:extLst>
          </p:cNvPr>
          <p:cNvSpPr>
            <a:spLocks noGrp="1"/>
          </p:cNvSpPr>
          <p:nvPr>
            <p:ph type="sldNum" sz="quarter" idx="13"/>
          </p:nvPr>
        </p:nvSpPr>
        <p:spPr/>
        <p:txBody>
          <a:body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7CA21AE2-4E9E-2DCA-4E42-C97521A8179D}"/>
              </a:ext>
            </a:extLst>
          </p:cNvPr>
          <p:cNvSpPr>
            <a:spLocks noGrp="1"/>
          </p:cNvSpPr>
          <p:nvPr>
            <p:ph type="dt" sz="half" idx="11"/>
          </p:nvPr>
        </p:nvSpPr>
        <p:spPr/>
        <p:txBody>
          <a:bodyPr/>
          <a:lstStyle/>
          <a:p>
            <a:fld id="{DBEFE4BD-2DFA-4609-895D-EFEF7C6E5A3C}" type="datetime1">
              <a:rPr lang="en-US" smtClean="0"/>
              <a:t>5/9/25</a:t>
            </a:fld>
            <a:endParaRPr lang="en-US"/>
          </a:p>
        </p:txBody>
      </p:sp>
    </p:spTree>
    <p:extLst>
      <p:ext uri="{BB962C8B-B14F-4D97-AF65-F5344CB8AC3E}">
        <p14:creationId xmlns:p14="http://schemas.microsoft.com/office/powerpoint/2010/main" val="2957798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id - 2x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5486400" cy="2286000"/>
          </a:xfrm>
        </p:spPr>
        <p:txBody>
          <a:bodyPr/>
          <a:lstStyle/>
          <a:p>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096000" y="1554480"/>
            <a:ext cx="5486400" cy="2286000"/>
          </a:xfrm>
        </p:spPr>
        <p:txBody>
          <a:bodyPr/>
          <a:lstStyle/>
          <a:p>
            <a:endParaRPr lang="en-US"/>
          </a:p>
        </p:txBody>
      </p:sp>
      <p:sp>
        <p:nvSpPr>
          <p:cNvPr id="3" name="Picture Placeholder 7">
            <a:extLst>
              <a:ext uri="{FF2B5EF4-FFF2-40B4-BE49-F238E27FC236}">
                <a16:creationId xmlns:a16="http://schemas.microsoft.com/office/drawing/2014/main" id="{92547B6F-C04C-1B8A-023F-2328C702D34B}"/>
              </a:ext>
            </a:extLst>
          </p:cNvPr>
          <p:cNvSpPr>
            <a:spLocks noGrp="1"/>
          </p:cNvSpPr>
          <p:nvPr>
            <p:ph type="pic" sz="quarter" idx="12"/>
          </p:nvPr>
        </p:nvSpPr>
        <p:spPr>
          <a:xfrm>
            <a:off x="609600" y="3840480"/>
            <a:ext cx="5486400" cy="2286000"/>
          </a:xfrm>
        </p:spPr>
        <p:txBody>
          <a:bodyPr/>
          <a:lstStyle/>
          <a:p>
            <a:endParaRPr lang="en-US"/>
          </a:p>
        </p:txBody>
      </p:sp>
      <p:sp>
        <p:nvSpPr>
          <p:cNvPr id="4" name="Picture Placeholder 9">
            <a:extLst>
              <a:ext uri="{FF2B5EF4-FFF2-40B4-BE49-F238E27FC236}">
                <a16:creationId xmlns:a16="http://schemas.microsoft.com/office/drawing/2014/main" id="{23A551AC-B66E-B597-2080-FD4462C44E73}"/>
              </a:ext>
            </a:extLst>
          </p:cNvPr>
          <p:cNvSpPr>
            <a:spLocks noGrp="1"/>
          </p:cNvSpPr>
          <p:nvPr>
            <p:ph type="pic" sz="quarter" idx="13"/>
          </p:nvPr>
        </p:nvSpPr>
        <p:spPr>
          <a:xfrm>
            <a:off x="6096000" y="3840480"/>
            <a:ext cx="5486400" cy="2286000"/>
          </a:xfrm>
        </p:spPr>
        <p:txBody>
          <a:bodyPr/>
          <a:lstStyle/>
          <a:p>
            <a:endParaRPr lang="en-US"/>
          </a:p>
        </p:txBody>
      </p:sp>
      <p:sp>
        <p:nvSpPr>
          <p:cNvPr id="6" name="Footer Placeholder 5">
            <a:extLst>
              <a:ext uri="{FF2B5EF4-FFF2-40B4-BE49-F238E27FC236}">
                <a16:creationId xmlns:a16="http://schemas.microsoft.com/office/drawing/2014/main" id="{50754D71-8CDC-675B-86A7-C34916398619}"/>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8B9CD24B-DB8B-D332-CD41-DCE59AE976B8}"/>
              </a:ext>
            </a:extLst>
          </p:cNvPr>
          <p:cNvSpPr>
            <a:spLocks noGrp="1"/>
          </p:cNvSpPr>
          <p:nvPr>
            <p:ph type="sldNum" sz="quarter" idx="16"/>
          </p:nvPr>
        </p:nvSpPr>
        <p:spPr/>
        <p:txBody>
          <a:bodyPr/>
          <a:lstStyle/>
          <a:p>
            <a:pPr algn="r"/>
            <a:fld id="{DEC9D0C1-7FBA-40E3-98AB-77B8E8CCE3DF}" type="slidenum">
              <a:rPr lang="en-US" smtClean="0"/>
              <a:pPr algn="r"/>
              <a:t>‹#›</a:t>
            </a:fld>
            <a:endParaRPr lang="en-US"/>
          </a:p>
        </p:txBody>
      </p:sp>
      <p:sp>
        <p:nvSpPr>
          <p:cNvPr id="5" name="Date Placeholder 4">
            <a:extLst>
              <a:ext uri="{FF2B5EF4-FFF2-40B4-BE49-F238E27FC236}">
                <a16:creationId xmlns:a16="http://schemas.microsoft.com/office/drawing/2014/main" id="{C03B885C-55AF-9895-D16F-0BE3094261A0}"/>
              </a:ext>
            </a:extLst>
          </p:cNvPr>
          <p:cNvSpPr>
            <a:spLocks noGrp="1"/>
          </p:cNvSpPr>
          <p:nvPr>
            <p:ph type="dt" sz="half" idx="14"/>
          </p:nvPr>
        </p:nvSpPr>
        <p:spPr/>
        <p:txBody>
          <a:bodyPr/>
          <a:lstStyle/>
          <a:p>
            <a:fld id="{FE62A065-523E-4F5D-A1E3-FF3942EE8A67}" type="datetime1">
              <a:rPr lang="en-US" smtClean="0"/>
              <a:t>5/9/25</a:t>
            </a:fld>
            <a:endParaRPr lang="en-US"/>
          </a:p>
        </p:txBody>
      </p:sp>
    </p:spTree>
    <p:extLst>
      <p:ext uri="{BB962C8B-B14F-4D97-AF65-F5344CB8AC3E}">
        <p14:creationId xmlns:p14="http://schemas.microsoft.com/office/powerpoint/2010/main" val="28836733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id - 3x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3657600" cy="2286000"/>
          </a:xfrm>
        </p:spPr>
        <p:txBody>
          <a:bodyPr/>
          <a:lstStyle/>
          <a:p>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267200" y="1554480"/>
            <a:ext cx="3657600" cy="2286000"/>
          </a:xfrm>
        </p:spPr>
        <p:txBody>
          <a:bodyPr/>
          <a:lstStyle/>
          <a:p>
            <a:endParaRPr lang="en-US"/>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7924800" y="1554480"/>
            <a:ext cx="3657600" cy="2286000"/>
          </a:xfrm>
        </p:spPr>
        <p:txBody>
          <a:bodyPr/>
          <a:lstStyle/>
          <a:p>
            <a:endParaRPr lang="en-US"/>
          </a:p>
        </p:txBody>
      </p:sp>
      <p:sp>
        <p:nvSpPr>
          <p:cNvPr id="14" name="Picture Placeholder 13">
            <a:extLst>
              <a:ext uri="{FF2B5EF4-FFF2-40B4-BE49-F238E27FC236}">
                <a16:creationId xmlns:a16="http://schemas.microsoft.com/office/drawing/2014/main" id="{1B2B2E44-F595-7BB6-29AF-8641CEDC7AD0}"/>
              </a:ext>
            </a:extLst>
          </p:cNvPr>
          <p:cNvSpPr>
            <a:spLocks noGrp="1"/>
          </p:cNvSpPr>
          <p:nvPr>
            <p:ph type="pic" sz="quarter" idx="13"/>
          </p:nvPr>
        </p:nvSpPr>
        <p:spPr>
          <a:xfrm>
            <a:off x="609600" y="3840480"/>
            <a:ext cx="3657600" cy="2286000"/>
          </a:xfrm>
        </p:spPr>
        <p:txBody>
          <a:bodyPr/>
          <a:lstStyle/>
          <a:p>
            <a:endParaRPr lang="en-US"/>
          </a:p>
        </p:txBody>
      </p:sp>
      <p:sp>
        <p:nvSpPr>
          <p:cNvPr id="16" name="Picture Placeholder 15">
            <a:extLst>
              <a:ext uri="{FF2B5EF4-FFF2-40B4-BE49-F238E27FC236}">
                <a16:creationId xmlns:a16="http://schemas.microsoft.com/office/drawing/2014/main" id="{9F1FEECA-D863-9A52-B628-DC29A5E3A3FF}"/>
              </a:ext>
            </a:extLst>
          </p:cNvPr>
          <p:cNvSpPr>
            <a:spLocks noGrp="1"/>
          </p:cNvSpPr>
          <p:nvPr>
            <p:ph type="pic" sz="quarter" idx="14"/>
          </p:nvPr>
        </p:nvSpPr>
        <p:spPr>
          <a:xfrm>
            <a:off x="4267200" y="3840480"/>
            <a:ext cx="3657600" cy="2286000"/>
          </a:xfrm>
        </p:spPr>
        <p:txBody>
          <a:bodyPr/>
          <a:lstStyle/>
          <a:p>
            <a:endParaRPr lang="en-US"/>
          </a:p>
        </p:txBody>
      </p:sp>
      <p:sp>
        <p:nvSpPr>
          <p:cNvPr id="18" name="Picture Placeholder 17">
            <a:extLst>
              <a:ext uri="{FF2B5EF4-FFF2-40B4-BE49-F238E27FC236}">
                <a16:creationId xmlns:a16="http://schemas.microsoft.com/office/drawing/2014/main" id="{5C1A3846-D263-B994-2288-4A3F6F2CC788}"/>
              </a:ext>
            </a:extLst>
          </p:cNvPr>
          <p:cNvSpPr>
            <a:spLocks noGrp="1"/>
          </p:cNvSpPr>
          <p:nvPr>
            <p:ph type="pic" sz="quarter" idx="15"/>
          </p:nvPr>
        </p:nvSpPr>
        <p:spPr>
          <a:xfrm>
            <a:off x="7924800" y="3840480"/>
            <a:ext cx="3657600" cy="2286000"/>
          </a:xfrm>
        </p:spPr>
        <p:txBody>
          <a:bodyPr/>
          <a:lstStyle/>
          <a:p>
            <a:endParaRPr lang="en-US"/>
          </a:p>
        </p:txBody>
      </p:sp>
      <p:sp>
        <p:nvSpPr>
          <p:cNvPr id="20" name="Footer Placeholder 19">
            <a:extLst>
              <a:ext uri="{FF2B5EF4-FFF2-40B4-BE49-F238E27FC236}">
                <a16:creationId xmlns:a16="http://schemas.microsoft.com/office/drawing/2014/main" id="{42B1270B-1E15-714E-4AFB-2507475C5E96}"/>
              </a:ext>
            </a:extLst>
          </p:cNvPr>
          <p:cNvSpPr>
            <a:spLocks noGrp="1"/>
          </p:cNvSpPr>
          <p:nvPr>
            <p:ph type="ftr" sz="quarter" idx="17"/>
          </p:nvPr>
        </p:nvSpPr>
        <p:spPr/>
        <p:txBody>
          <a:bodyPr/>
          <a:lstStyle/>
          <a:p>
            <a:endParaRPr lang="en-US"/>
          </a:p>
        </p:txBody>
      </p:sp>
      <p:sp>
        <p:nvSpPr>
          <p:cNvPr id="21" name="Slide Number Placeholder 20">
            <a:extLst>
              <a:ext uri="{FF2B5EF4-FFF2-40B4-BE49-F238E27FC236}">
                <a16:creationId xmlns:a16="http://schemas.microsoft.com/office/drawing/2014/main" id="{204BD34C-DD78-3227-60AB-175D7A656D04}"/>
              </a:ext>
            </a:extLst>
          </p:cNvPr>
          <p:cNvSpPr>
            <a:spLocks noGrp="1"/>
          </p:cNvSpPr>
          <p:nvPr>
            <p:ph type="sldNum" sz="quarter" idx="18"/>
          </p:nvPr>
        </p:nvSpPr>
        <p:spPr/>
        <p:txBody>
          <a:bodyPr/>
          <a:lstStyle/>
          <a:p>
            <a:pPr algn="r"/>
            <a:fld id="{DEC9D0C1-7FBA-40E3-98AB-77B8E8CCE3DF}" type="slidenum">
              <a:rPr lang="en-US" smtClean="0"/>
              <a:pPr algn="r"/>
              <a:t>‹#›</a:t>
            </a:fld>
            <a:endParaRPr lang="en-US"/>
          </a:p>
        </p:txBody>
      </p:sp>
      <p:sp>
        <p:nvSpPr>
          <p:cNvPr id="19" name="Date Placeholder 18">
            <a:extLst>
              <a:ext uri="{FF2B5EF4-FFF2-40B4-BE49-F238E27FC236}">
                <a16:creationId xmlns:a16="http://schemas.microsoft.com/office/drawing/2014/main" id="{2E65964F-CA9C-418E-97E4-57D80C7DB89C}"/>
              </a:ext>
            </a:extLst>
          </p:cNvPr>
          <p:cNvSpPr>
            <a:spLocks noGrp="1"/>
          </p:cNvSpPr>
          <p:nvPr>
            <p:ph type="dt" sz="half" idx="16"/>
          </p:nvPr>
        </p:nvSpPr>
        <p:spPr/>
        <p:txBody>
          <a:bodyPr/>
          <a:lstStyle/>
          <a:p>
            <a:fld id="{73D3BA94-A69C-4DF2-B5C9-A1C8B9BFC5A0}" type="datetime1">
              <a:rPr lang="en-US" smtClean="0"/>
              <a:t>5/9/25</a:t>
            </a:fld>
            <a:endParaRPr lang="en-US"/>
          </a:p>
        </p:txBody>
      </p:sp>
    </p:spTree>
    <p:extLst>
      <p:ext uri="{BB962C8B-B14F-4D97-AF65-F5344CB8AC3E}">
        <p14:creationId xmlns:p14="http://schemas.microsoft.com/office/powerpoint/2010/main" val="2061645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id - 8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6" name="Rectangle 5">
            <a:extLst>
              <a:ext uri="{FF2B5EF4-FFF2-40B4-BE49-F238E27FC236}">
                <a16:creationId xmlns:a16="http://schemas.microsoft.com/office/drawing/2014/main" id="{D8543630-6F53-6353-3B93-FFFD99FF0C79}"/>
              </a:ext>
            </a:extLst>
          </p:cNvPr>
          <p:cNvSpPr/>
          <p:nvPr userDrawn="1"/>
        </p:nvSpPr>
        <p:spPr>
          <a:xfrm>
            <a:off x="6096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7" name="Rectangle 6">
            <a:extLst>
              <a:ext uri="{FF2B5EF4-FFF2-40B4-BE49-F238E27FC236}">
                <a16:creationId xmlns:a16="http://schemas.microsoft.com/office/drawing/2014/main" id="{BC22D3AC-53D5-3076-3C9D-96307BC52BBD}"/>
              </a:ext>
            </a:extLst>
          </p:cNvPr>
          <p:cNvSpPr/>
          <p:nvPr userDrawn="1"/>
        </p:nvSpPr>
        <p:spPr>
          <a:xfrm>
            <a:off x="19958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9" name="Rectangle 8">
            <a:extLst>
              <a:ext uri="{FF2B5EF4-FFF2-40B4-BE49-F238E27FC236}">
                <a16:creationId xmlns:a16="http://schemas.microsoft.com/office/drawing/2014/main" id="{39F16C89-D2E6-5E44-2CA1-16056799EAD7}"/>
              </a:ext>
            </a:extLst>
          </p:cNvPr>
          <p:cNvSpPr/>
          <p:nvPr userDrawn="1"/>
        </p:nvSpPr>
        <p:spPr>
          <a:xfrm>
            <a:off x="338216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0" name="Rectangle 9">
            <a:extLst>
              <a:ext uri="{FF2B5EF4-FFF2-40B4-BE49-F238E27FC236}">
                <a16:creationId xmlns:a16="http://schemas.microsoft.com/office/drawing/2014/main" id="{6731FAF4-776F-A0E5-46E2-8CA95A136B6F}"/>
              </a:ext>
            </a:extLst>
          </p:cNvPr>
          <p:cNvSpPr/>
          <p:nvPr userDrawn="1"/>
        </p:nvSpPr>
        <p:spPr>
          <a:xfrm>
            <a:off x="476844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1" name="Rectangle 10">
            <a:extLst>
              <a:ext uri="{FF2B5EF4-FFF2-40B4-BE49-F238E27FC236}">
                <a16:creationId xmlns:a16="http://schemas.microsoft.com/office/drawing/2014/main" id="{BA68878A-7B70-9407-FE72-405B0D281BF8}"/>
              </a:ext>
            </a:extLst>
          </p:cNvPr>
          <p:cNvSpPr/>
          <p:nvPr userDrawn="1"/>
        </p:nvSpPr>
        <p:spPr>
          <a:xfrm>
            <a:off x="615472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2" name="Rectangle 11">
            <a:extLst>
              <a:ext uri="{FF2B5EF4-FFF2-40B4-BE49-F238E27FC236}">
                <a16:creationId xmlns:a16="http://schemas.microsoft.com/office/drawing/2014/main" id="{CBE15169-7B14-3DC3-BD30-4687C6CEB050}"/>
              </a:ext>
            </a:extLst>
          </p:cNvPr>
          <p:cNvSpPr/>
          <p:nvPr userDrawn="1"/>
        </p:nvSpPr>
        <p:spPr>
          <a:xfrm>
            <a:off x="75410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3" name="Rectangle 12">
            <a:extLst>
              <a:ext uri="{FF2B5EF4-FFF2-40B4-BE49-F238E27FC236}">
                <a16:creationId xmlns:a16="http://schemas.microsoft.com/office/drawing/2014/main" id="{F85D3CEB-CBC3-33AA-56E4-7243FBB670B8}"/>
              </a:ext>
            </a:extLst>
          </p:cNvPr>
          <p:cNvSpPr/>
          <p:nvPr userDrawn="1"/>
        </p:nvSpPr>
        <p:spPr>
          <a:xfrm>
            <a:off x="89272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4" name="Rectangle 13">
            <a:extLst>
              <a:ext uri="{FF2B5EF4-FFF2-40B4-BE49-F238E27FC236}">
                <a16:creationId xmlns:a16="http://schemas.microsoft.com/office/drawing/2014/main" id="{336287BA-DFA2-9B21-DE8B-3FC50B70F90B}"/>
              </a:ext>
            </a:extLst>
          </p:cNvPr>
          <p:cNvSpPr/>
          <p:nvPr userDrawn="1"/>
        </p:nvSpPr>
        <p:spPr>
          <a:xfrm>
            <a:off x="10313559"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5" name="Rectangle 14">
            <a:extLst>
              <a:ext uri="{FF2B5EF4-FFF2-40B4-BE49-F238E27FC236}">
                <a16:creationId xmlns:a16="http://schemas.microsoft.com/office/drawing/2014/main" id="{A562644A-5A85-01BD-2B03-DA2396CAD064}"/>
              </a:ext>
            </a:extLst>
          </p:cNvPr>
          <p:cNvSpPr/>
          <p:nvPr userDrawn="1"/>
        </p:nvSpPr>
        <p:spPr>
          <a:xfrm>
            <a:off x="6096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6" name="Rectangle 15">
            <a:extLst>
              <a:ext uri="{FF2B5EF4-FFF2-40B4-BE49-F238E27FC236}">
                <a16:creationId xmlns:a16="http://schemas.microsoft.com/office/drawing/2014/main" id="{DCF6B678-B22E-6D11-FAB3-BADDBC694158}"/>
              </a:ext>
            </a:extLst>
          </p:cNvPr>
          <p:cNvSpPr/>
          <p:nvPr userDrawn="1"/>
        </p:nvSpPr>
        <p:spPr>
          <a:xfrm>
            <a:off x="19958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7" name="Rectangle 16">
            <a:extLst>
              <a:ext uri="{FF2B5EF4-FFF2-40B4-BE49-F238E27FC236}">
                <a16:creationId xmlns:a16="http://schemas.microsoft.com/office/drawing/2014/main" id="{F392A191-3E55-9BC4-EA76-F40BD4176E67}"/>
              </a:ext>
            </a:extLst>
          </p:cNvPr>
          <p:cNvSpPr/>
          <p:nvPr userDrawn="1"/>
        </p:nvSpPr>
        <p:spPr>
          <a:xfrm>
            <a:off x="338216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8" name="Rectangle 17">
            <a:extLst>
              <a:ext uri="{FF2B5EF4-FFF2-40B4-BE49-F238E27FC236}">
                <a16:creationId xmlns:a16="http://schemas.microsoft.com/office/drawing/2014/main" id="{5C0F35C9-4070-9A2F-9698-B91A7341451D}"/>
              </a:ext>
            </a:extLst>
          </p:cNvPr>
          <p:cNvSpPr/>
          <p:nvPr userDrawn="1"/>
        </p:nvSpPr>
        <p:spPr>
          <a:xfrm>
            <a:off x="476844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9" name="Rectangle 18">
            <a:extLst>
              <a:ext uri="{FF2B5EF4-FFF2-40B4-BE49-F238E27FC236}">
                <a16:creationId xmlns:a16="http://schemas.microsoft.com/office/drawing/2014/main" id="{E45D6898-91DB-B3AC-F1DA-65D48A4A8502}"/>
              </a:ext>
            </a:extLst>
          </p:cNvPr>
          <p:cNvSpPr/>
          <p:nvPr userDrawn="1"/>
        </p:nvSpPr>
        <p:spPr>
          <a:xfrm>
            <a:off x="615472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0" name="Rectangle 19">
            <a:extLst>
              <a:ext uri="{FF2B5EF4-FFF2-40B4-BE49-F238E27FC236}">
                <a16:creationId xmlns:a16="http://schemas.microsoft.com/office/drawing/2014/main" id="{C8BAAB28-5748-F9AC-89F5-EB1C9348877F}"/>
              </a:ext>
            </a:extLst>
          </p:cNvPr>
          <p:cNvSpPr/>
          <p:nvPr userDrawn="1"/>
        </p:nvSpPr>
        <p:spPr>
          <a:xfrm>
            <a:off x="75410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1" name="Rectangle 20">
            <a:extLst>
              <a:ext uri="{FF2B5EF4-FFF2-40B4-BE49-F238E27FC236}">
                <a16:creationId xmlns:a16="http://schemas.microsoft.com/office/drawing/2014/main" id="{FEA1D538-3EC1-8418-DDF3-D4704AE0706B}"/>
              </a:ext>
            </a:extLst>
          </p:cNvPr>
          <p:cNvSpPr/>
          <p:nvPr userDrawn="1"/>
        </p:nvSpPr>
        <p:spPr>
          <a:xfrm>
            <a:off x="89272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2" name="Rectangle 21">
            <a:extLst>
              <a:ext uri="{FF2B5EF4-FFF2-40B4-BE49-F238E27FC236}">
                <a16:creationId xmlns:a16="http://schemas.microsoft.com/office/drawing/2014/main" id="{C5028C3C-E97E-B0C9-C4F0-1C06EF313AC9}"/>
              </a:ext>
            </a:extLst>
          </p:cNvPr>
          <p:cNvSpPr/>
          <p:nvPr userDrawn="1"/>
        </p:nvSpPr>
        <p:spPr>
          <a:xfrm>
            <a:off x="10313559"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3" name="Rectangle 22">
            <a:extLst>
              <a:ext uri="{FF2B5EF4-FFF2-40B4-BE49-F238E27FC236}">
                <a16:creationId xmlns:a16="http://schemas.microsoft.com/office/drawing/2014/main" id="{A1A14B7B-0BBE-1B5D-432D-40A389F3FCCF}"/>
              </a:ext>
            </a:extLst>
          </p:cNvPr>
          <p:cNvSpPr/>
          <p:nvPr userDrawn="1"/>
        </p:nvSpPr>
        <p:spPr>
          <a:xfrm>
            <a:off x="6096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4" name="Rectangle 23">
            <a:extLst>
              <a:ext uri="{FF2B5EF4-FFF2-40B4-BE49-F238E27FC236}">
                <a16:creationId xmlns:a16="http://schemas.microsoft.com/office/drawing/2014/main" id="{7C71FF21-A0D3-1C1A-B6F0-B38542FC16F3}"/>
              </a:ext>
            </a:extLst>
          </p:cNvPr>
          <p:cNvSpPr/>
          <p:nvPr userDrawn="1"/>
        </p:nvSpPr>
        <p:spPr>
          <a:xfrm>
            <a:off x="19958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5" name="Rectangle 24">
            <a:extLst>
              <a:ext uri="{FF2B5EF4-FFF2-40B4-BE49-F238E27FC236}">
                <a16:creationId xmlns:a16="http://schemas.microsoft.com/office/drawing/2014/main" id="{78E463DD-7CD5-9FB1-37AF-6EA3B554A5F6}"/>
              </a:ext>
            </a:extLst>
          </p:cNvPr>
          <p:cNvSpPr/>
          <p:nvPr userDrawn="1"/>
        </p:nvSpPr>
        <p:spPr>
          <a:xfrm>
            <a:off x="338216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6" name="Rectangle 25">
            <a:extLst>
              <a:ext uri="{FF2B5EF4-FFF2-40B4-BE49-F238E27FC236}">
                <a16:creationId xmlns:a16="http://schemas.microsoft.com/office/drawing/2014/main" id="{9EC06218-BEF3-CB50-8EF6-EB54C5FCD4A5}"/>
              </a:ext>
            </a:extLst>
          </p:cNvPr>
          <p:cNvSpPr/>
          <p:nvPr userDrawn="1"/>
        </p:nvSpPr>
        <p:spPr>
          <a:xfrm>
            <a:off x="476844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7" name="Rectangle 26">
            <a:extLst>
              <a:ext uri="{FF2B5EF4-FFF2-40B4-BE49-F238E27FC236}">
                <a16:creationId xmlns:a16="http://schemas.microsoft.com/office/drawing/2014/main" id="{86D8E872-5127-7868-3A05-721AF6BA473C}"/>
              </a:ext>
            </a:extLst>
          </p:cNvPr>
          <p:cNvSpPr/>
          <p:nvPr userDrawn="1"/>
        </p:nvSpPr>
        <p:spPr>
          <a:xfrm>
            <a:off x="615472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8" name="Rectangle 27">
            <a:extLst>
              <a:ext uri="{FF2B5EF4-FFF2-40B4-BE49-F238E27FC236}">
                <a16:creationId xmlns:a16="http://schemas.microsoft.com/office/drawing/2014/main" id="{34707814-364C-ED34-E661-0B900D61D461}"/>
              </a:ext>
            </a:extLst>
          </p:cNvPr>
          <p:cNvSpPr/>
          <p:nvPr userDrawn="1"/>
        </p:nvSpPr>
        <p:spPr>
          <a:xfrm>
            <a:off x="75410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9" name="Rectangle 28">
            <a:extLst>
              <a:ext uri="{FF2B5EF4-FFF2-40B4-BE49-F238E27FC236}">
                <a16:creationId xmlns:a16="http://schemas.microsoft.com/office/drawing/2014/main" id="{DE9A0626-4DF1-C03E-4100-AA6C8661D9FE}"/>
              </a:ext>
            </a:extLst>
          </p:cNvPr>
          <p:cNvSpPr/>
          <p:nvPr userDrawn="1"/>
        </p:nvSpPr>
        <p:spPr>
          <a:xfrm>
            <a:off x="89272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0" name="Rectangle 29">
            <a:extLst>
              <a:ext uri="{FF2B5EF4-FFF2-40B4-BE49-F238E27FC236}">
                <a16:creationId xmlns:a16="http://schemas.microsoft.com/office/drawing/2014/main" id="{064521DB-B096-8091-3A9C-9A982F43D88A}"/>
              </a:ext>
            </a:extLst>
          </p:cNvPr>
          <p:cNvSpPr/>
          <p:nvPr userDrawn="1"/>
        </p:nvSpPr>
        <p:spPr>
          <a:xfrm>
            <a:off x="10313559"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1" name="Rectangle 30">
            <a:extLst>
              <a:ext uri="{FF2B5EF4-FFF2-40B4-BE49-F238E27FC236}">
                <a16:creationId xmlns:a16="http://schemas.microsoft.com/office/drawing/2014/main" id="{CC76CD2B-19F5-416D-DEDB-846A990C8639}"/>
              </a:ext>
            </a:extLst>
          </p:cNvPr>
          <p:cNvSpPr/>
          <p:nvPr userDrawn="1"/>
        </p:nvSpPr>
        <p:spPr>
          <a:xfrm>
            <a:off x="6096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2" name="Rectangle 31">
            <a:extLst>
              <a:ext uri="{FF2B5EF4-FFF2-40B4-BE49-F238E27FC236}">
                <a16:creationId xmlns:a16="http://schemas.microsoft.com/office/drawing/2014/main" id="{877B7B08-16E6-D7D7-4798-5C0F7C0419FA}"/>
              </a:ext>
            </a:extLst>
          </p:cNvPr>
          <p:cNvSpPr/>
          <p:nvPr userDrawn="1"/>
        </p:nvSpPr>
        <p:spPr>
          <a:xfrm>
            <a:off x="19958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3" name="Rectangle 32">
            <a:extLst>
              <a:ext uri="{FF2B5EF4-FFF2-40B4-BE49-F238E27FC236}">
                <a16:creationId xmlns:a16="http://schemas.microsoft.com/office/drawing/2014/main" id="{BE240E6E-B8E3-4433-FA1E-59F51736F9D6}"/>
              </a:ext>
            </a:extLst>
          </p:cNvPr>
          <p:cNvSpPr/>
          <p:nvPr userDrawn="1"/>
        </p:nvSpPr>
        <p:spPr>
          <a:xfrm>
            <a:off x="338216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4" name="Rectangle 33">
            <a:extLst>
              <a:ext uri="{FF2B5EF4-FFF2-40B4-BE49-F238E27FC236}">
                <a16:creationId xmlns:a16="http://schemas.microsoft.com/office/drawing/2014/main" id="{CB4AA11C-3F23-0B4E-141A-199111885EA7}"/>
              </a:ext>
            </a:extLst>
          </p:cNvPr>
          <p:cNvSpPr/>
          <p:nvPr userDrawn="1"/>
        </p:nvSpPr>
        <p:spPr>
          <a:xfrm>
            <a:off x="476844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5" name="Rectangle 34">
            <a:extLst>
              <a:ext uri="{FF2B5EF4-FFF2-40B4-BE49-F238E27FC236}">
                <a16:creationId xmlns:a16="http://schemas.microsoft.com/office/drawing/2014/main" id="{0B3AD8E4-435B-97B8-914E-D25CC5456285}"/>
              </a:ext>
            </a:extLst>
          </p:cNvPr>
          <p:cNvSpPr/>
          <p:nvPr userDrawn="1"/>
        </p:nvSpPr>
        <p:spPr>
          <a:xfrm>
            <a:off x="615472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6" name="Rectangle 35">
            <a:extLst>
              <a:ext uri="{FF2B5EF4-FFF2-40B4-BE49-F238E27FC236}">
                <a16:creationId xmlns:a16="http://schemas.microsoft.com/office/drawing/2014/main" id="{7F0FE684-33AB-F095-B7EA-72178F993F53}"/>
              </a:ext>
            </a:extLst>
          </p:cNvPr>
          <p:cNvSpPr/>
          <p:nvPr userDrawn="1"/>
        </p:nvSpPr>
        <p:spPr>
          <a:xfrm>
            <a:off x="75410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7" name="Rectangle 36">
            <a:extLst>
              <a:ext uri="{FF2B5EF4-FFF2-40B4-BE49-F238E27FC236}">
                <a16:creationId xmlns:a16="http://schemas.microsoft.com/office/drawing/2014/main" id="{30489701-AA7F-0E3A-8312-681D092709AF}"/>
              </a:ext>
            </a:extLst>
          </p:cNvPr>
          <p:cNvSpPr/>
          <p:nvPr userDrawn="1"/>
        </p:nvSpPr>
        <p:spPr>
          <a:xfrm>
            <a:off x="89272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8" name="Rectangle 37">
            <a:extLst>
              <a:ext uri="{FF2B5EF4-FFF2-40B4-BE49-F238E27FC236}">
                <a16:creationId xmlns:a16="http://schemas.microsoft.com/office/drawing/2014/main" id="{F2CFC289-BF79-2F3D-5FDF-6B40CC38857C}"/>
              </a:ext>
            </a:extLst>
          </p:cNvPr>
          <p:cNvSpPr/>
          <p:nvPr userDrawn="1"/>
        </p:nvSpPr>
        <p:spPr>
          <a:xfrm>
            <a:off x="10313559"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9" name="row 1 Picture Placeholder 1">
            <a:extLst>
              <a:ext uri="{FF2B5EF4-FFF2-40B4-BE49-F238E27FC236}">
                <a16:creationId xmlns:a16="http://schemas.microsoft.com/office/drawing/2014/main" id="{85227A43-5C4D-89D4-E160-A1290BB35C99}"/>
              </a:ext>
            </a:extLst>
          </p:cNvPr>
          <p:cNvSpPr>
            <a:spLocks noGrp="1"/>
          </p:cNvSpPr>
          <p:nvPr>
            <p:ph type="pic" sz="quarter" idx="15"/>
          </p:nvPr>
        </p:nvSpPr>
        <p:spPr>
          <a:xfrm>
            <a:off x="652604" y="1374235"/>
            <a:ext cx="1182832" cy="1088105"/>
          </a:xfrm>
        </p:spPr>
        <p:txBody>
          <a:bodyPr/>
          <a:lstStyle/>
          <a:p>
            <a:endParaRPr lang="en-US"/>
          </a:p>
        </p:txBody>
      </p:sp>
      <p:sp>
        <p:nvSpPr>
          <p:cNvPr id="40" name="row 1 Picture Placeholder 2">
            <a:extLst>
              <a:ext uri="{FF2B5EF4-FFF2-40B4-BE49-F238E27FC236}">
                <a16:creationId xmlns:a16="http://schemas.microsoft.com/office/drawing/2014/main" id="{9566F144-B3C8-7936-839D-AC16AF52DC4E}"/>
              </a:ext>
            </a:extLst>
          </p:cNvPr>
          <p:cNvSpPr>
            <a:spLocks noGrp="1"/>
          </p:cNvSpPr>
          <p:nvPr>
            <p:ph type="pic" sz="quarter" idx="16"/>
          </p:nvPr>
        </p:nvSpPr>
        <p:spPr>
          <a:xfrm>
            <a:off x="2034595" y="1374235"/>
            <a:ext cx="1182832" cy="1088105"/>
          </a:xfrm>
        </p:spPr>
        <p:txBody>
          <a:bodyPr/>
          <a:lstStyle/>
          <a:p>
            <a:endParaRPr lang="en-US"/>
          </a:p>
        </p:txBody>
      </p:sp>
      <p:sp>
        <p:nvSpPr>
          <p:cNvPr id="41" name="row 1 Picture Placeholder 3">
            <a:extLst>
              <a:ext uri="{FF2B5EF4-FFF2-40B4-BE49-F238E27FC236}">
                <a16:creationId xmlns:a16="http://schemas.microsoft.com/office/drawing/2014/main" id="{38732D4D-83B3-1F93-6FCC-5298384D9F25}"/>
              </a:ext>
            </a:extLst>
          </p:cNvPr>
          <p:cNvSpPr>
            <a:spLocks noGrp="1"/>
          </p:cNvSpPr>
          <p:nvPr>
            <p:ph type="pic" sz="quarter" idx="17"/>
          </p:nvPr>
        </p:nvSpPr>
        <p:spPr>
          <a:xfrm>
            <a:off x="3421781" y="1374235"/>
            <a:ext cx="1182832" cy="1088105"/>
          </a:xfrm>
        </p:spPr>
        <p:txBody>
          <a:bodyPr/>
          <a:lstStyle/>
          <a:p>
            <a:endParaRPr lang="en-US"/>
          </a:p>
        </p:txBody>
      </p:sp>
      <p:sp>
        <p:nvSpPr>
          <p:cNvPr id="42" name="row 1 Picture Placeholder 4">
            <a:extLst>
              <a:ext uri="{FF2B5EF4-FFF2-40B4-BE49-F238E27FC236}">
                <a16:creationId xmlns:a16="http://schemas.microsoft.com/office/drawing/2014/main" id="{9730AE84-83EF-0982-5104-F629973C19B6}"/>
              </a:ext>
            </a:extLst>
          </p:cNvPr>
          <p:cNvSpPr>
            <a:spLocks noGrp="1"/>
          </p:cNvSpPr>
          <p:nvPr>
            <p:ph type="pic" sz="quarter" idx="18"/>
          </p:nvPr>
        </p:nvSpPr>
        <p:spPr>
          <a:xfrm>
            <a:off x="4814163" y="1374235"/>
            <a:ext cx="1182832" cy="1088105"/>
          </a:xfrm>
        </p:spPr>
        <p:txBody>
          <a:bodyPr/>
          <a:lstStyle/>
          <a:p>
            <a:endParaRPr lang="en-US"/>
          </a:p>
        </p:txBody>
      </p:sp>
      <p:sp>
        <p:nvSpPr>
          <p:cNvPr id="43" name="row 1 Picture Placeholder 5">
            <a:extLst>
              <a:ext uri="{FF2B5EF4-FFF2-40B4-BE49-F238E27FC236}">
                <a16:creationId xmlns:a16="http://schemas.microsoft.com/office/drawing/2014/main" id="{EEFEB949-3A10-F7A6-9FBE-5FCB94B66A1A}"/>
              </a:ext>
            </a:extLst>
          </p:cNvPr>
          <p:cNvSpPr>
            <a:spLocks noGrp="1"/>
          </p:cNvSpPr>
          <p:nvPr>
            <p:ph type="pic" sz="quarter" idx="19"/>
          </p:nvPr>
        </p:nvSpPr>
        <p:spPr>
          <a:xfrm>
            <a:off x="6196154" y="1374235"/>
            <a:ext cx="1182832" cy="1088105"/>
          </a:xfrm>
        </p:spPr>
        <p:txBody>
          <a:bodyPr/>
          <a:lstStyle/>
          <a:p>
            <a:endParaRPr lang="en-US"/>
          </a:p>
        </p:txBody>
      </p:sp>
      <p:sp>
        <p:nvSpPr>
          <p:cNvPr id="44" name="row 1 Picture Placeholder 6">
            <a:extLst>
              <a:ext uri="{FF2B5EF4-FFF2-40B4-BE49-F238E27FC236}">
                <a16:creationId xmlns:a16="http://schemas.microsoft.com/office/drawing/2014/main" id="{2CE4B71B-7112-B353-61F2-EBAE24BE1F3C}"/>
              </a:ext>
            </a:extLst>
          </p:cNvPr>
          <p:cNvSpPr>
            <a:spLocks noGrp="1"/>
          </p:cNvSpPr>
          <p:nvPr>
            <p:ph type="pic" sz="quarter" idx="20"/>
          </p:nvPr>
        </p:nvSpPr>
        <p:spPr>
          <a:xfrm>
            <a:off x="7583340" y="1374235"/>
            <a:ext cx="1182832" cy="1088105"/>
          </a:xfrm>
        </p:spPr>
        <p:txBody>
          <a:bodyPr/>
          <a:lstStyle/>
          <a:p>
            <a:endParaRPr lang="en-US"/>
          </a:p>
        </p:txBody>
      </p:sp>
      <p:sp>
        <p:nvSpPr>
          <p:cNvPr id="45" name="row 1 Picture Placeholder 7">
            <a:extLst>
              <a:ext uri="{FF2B5EF4-FFF2-40B4-BE49-F238E27FC236}">
                <a16:creationId xmlns:a16="http://schemas.microsoft.com/office/drawing/2014/main" id="{4C5A0B2F-5A91-9643-DAA7-BE0BB2A8A1E6}"/>
              </a:ext>
            </a:extLst>
          </p:cNvPr>
          <p:cNvSpPr>
            <a:spLocks noGrp="1"/>
          </p:cNvSpPr>
          <p:nvPr>
            <p:ph type="pic" sz="quarter" idx="24"/>
          </p:nvPr>
        </p:nvSpPr>
        <p:spPr>
          <a:xfrm>
            <a:off x="8970527" y="1374235"/>
            <a:ext cx="1182832" cy="1088105"/>
          </a:xfrm>
        </p:spPr>
        <p:txBody>
          <a:bodyPr/>
          <a:lstStyle/>
          <a:p>
            <a:endParaRPr lang="en-US"/>
          </a:p>
        </p:txBody>
      </p:sp>
      <p:sp>
        <p:nvSpPr>
          <p:cNvPr id="46" name="row 1 Picture Placeholder 8">
            <a:extLst>
              <a:ext uri="{FF2B5EF4-FFF2-40B4-BE49-F238E27FC236}">
                <a16:creationId xmlns:a16="http://schemas.microsoft.com/office/drawing/2014/main" id="{67D3AFDE-20B1-971A-47DD-2857ACC39B57}"/>
              </a:ext>
            </a:extLst>
          </p:cNvPr>
          <p:cNvSpPr>
            <a:spLocks noGrp="1"/>
          </p:cNvSpPr>
          <p:nvPr>
            <p:ph type="pic" sz="quarter" idx="25"/>
          </p:nvPr>
        </p:nvSpPr>
        <p:spPr>
          <a:xfrm>
            <a:off x="10357713" y="1374235"/>
            <a:ext cx="1182832" cy="1088105"/>
          </a:xfrm>
        </p:spPr>
        <p:txBody>
          <a:bodyPr/>
          <a:lstStyle/>
          <a:p>
            <a:endParaRPr lang="en-US"/>
          </a:p>
        </p:txBody>
      </p:sp>
      <p:sp>
        <p:nvSpPr>
          <p:cNvPr id="47" name="row 2 Picture Placeholder 1">
            <a:extLst>
              <a:ext uri="{FF2B5EF4-FFF2-40B4-BE49-F238E27FC236}">
                <a16:creationId xmlns:a16="http://schemas.microsoft.com/office/drawing/2014/main" id="{31380899-193D-8D5B-FA8D-2BE00660771E}"/>
              </a:ext>
            </a:extLst>
          </p:cNvPr>
          <p:cNvSpPr>
            <a:spLocks noGrp="1"/>
          </p:cNvSpPr>
          <p:nvPr>
            <p:ph type="pic" sz="quarter" idx="26"/>
          </p:nvPr>
        </p:nvSpPr>
        <p:spPr>
          <a:xfrm>
            <a:off x="652604" y="2645822"/>
            <a:ext cx="1182832" cy="1088105"/>
          </a:xfrm>
        </p:spPr>
        <p:txBody>
          <a:bodyPr/>
          <a:lstStyle/>
          <a:p>
            <a:endParaRPr lang="en-US"/>
          </a:p>
        </p:txBody>
      </p:sp>
      <p:sp>
        <p:nvSpPr>
          <p:cNvPr id="48" name="row 2 Picture Placeholder 2">
            <a:extLst>
              <a:ext uri="{FF2B5EF4-FFF2-40B4-BE49-F238E27FC236}">
                <a16:creationId xmlns:a16="http://schemas.microsoft.com/office/drawing/2014/main" id="{7B8CC7C2-EB24-E4BC-3521-F28289F34790}"/>
              </a:ext>
            </a:extLst>
          </p:cNvPr>
          <p:cNvSpPr>
            <a:spLocks noGrp="1"/>
          </p:cNvSpPr>
          <p:nvPr>
            <p:ph type="pic" sz="quarter" idx="27"/>
          </p:nvPr>
        </p:nvSpPr>
        <p:spPr>
          <a:xfrm>
            <a:off x="2034595" y="2645822"/>
            <a:ext cx="1182832" cy="1088105"/>
          </a:xfrm>
        </p:spPr>
        <p:txBody>
          <a:bodyPr/>
          <a:lstStyle/>
          <a:p>
            <a:endParaRPr lang="en-US"/>
          </a:p>
        </p:txBody>
      </p:sp>
      <p:sp>
        <p:nvSpPr>
          <p:cNvPr id="49" name="row 2 Picture Placeholder 3">
            <a:extLst>
              <a:ext uri="{FF2B5EF4-FFF2-40B4-BE49-F238E27FC236}">
                <a16:creationId xmlns:a16="http://schemas.microsoft.com/office/drawing/2014/main" id="{EFD6C08E-A520-2F29-E386-E6C25BFE1DC9}"/>
              </a:ext>
            </a:extLst>
          </p:cNvPr>
          <p:cNvSpPr>
            <a:spLocks noGrp="1"/>
          </p:cNvSpPr>
          <p:nvPr>
            <p:ph type="pic" sz="quarter" idx="28"/>
          </p:nvPr>
        </p:nvSpPr>
        <p:spPr>
          <a:xfrm>
            <a:off x="3421781" y="2645822"/>
            <a:ext cx="1182832" cy="1088105"/>
          </a:xfrm>
        </p:spPr>
        <p:txBody>
          <a:bodyPr/>
          <a:lstStyle/>
          <a:p>
            <a:endParaRPr lang="en-US"/>
          </a:p>
        </p:txBody>
      </p:sp>
      <p:sp>
        <p:nvSpPr>
          <p:cNvPr id="50" name="row 2 Picture Placeholder 4">
            <a:extLst>
              <a:ext uri="{FF2B5EF4-FFF2-40B4-BE49-F238E27FC236}">
                <a16:creationId xmlns:a16="http://schemas.microsoft.com/office/drawing/2014/main" id="{9E409B64-BE44-35A7-5522-CD1CA05D7F22}"/>
              </a:ext>
            </a:extLst>
          </p:cNvPr>
          <p:cNvSpPr>
            <a:spLocks noGrp="1"/>
          </p:cNvSpPr>
          <p:nvPr>
            <p:ph type="pic" sz="quarter" idx="29"/>
          </p:nvPr>
        </p:nvSpPr>
        <p:spPr>
          <a:xfrm>
            <a:off x="4814163" y="2645822"/>
            <a:ext cx="1182832" cy="1088105"/>
          </a:xfrm>
        </p:spPr>
        <p:txBody>
          <a:bodyPr/>
          <a:lstStyle/>
          <a:p>
            <a:endParaRPr lang="en-US"/>
          </a:p>
        </p:txBody>
      </p:sp>
      <p:sp>
        <p:nvSpPr>
          <p:cNvPr id="51" name="row 2 Picture Placeholder 5">
            <a:extLst>
              <a:ext uri="{FF2B5EF4-FFF2-40B4-BE49-F238E27FC236}">
                <a16:creationId xmlns:a16="http://schemas.microsoft.com/office/drawing/2014/main" id="{AD31BCC3-7CA0-F8E3-12BB-D29C067DB87A}"/>
              </a:ext>
            </a:extLst>
          </p:cNvPr>
          <p:cNvSpPr>
            <a:spLocks noGrp="1"/>
          </p:cNvSpPr>
          <p:nvPr>
            <p:ph type="pic" sz="quarter" idx="30"/>
          </p:nvPr>
        </p:nvSpPr>
        <p:spPr>
          <a:xfrm>
            <a:off x="6196154" y="2645822"/>
            <a:ext cx="1182832" cy="1088105"/>
          </a:xfrm>
        </p:spPr>
        <p:txBody>
          <a:bodyPr/>
          <a:lstStyle/>
          <a:p>
            <a:endParaRPr lang="en-US"/>
          </a:p>
        </p:txBody>
      </p:sp>
      <p:sp>
        <p:nvSpPr>
          <p:cNvPr id="52" name="row 2 Picture Placeholder 6">
            <a:extLst>
              <a:ext uri="{FF2B5EF4-FFF2-40B4-BE49-F238E27FC236}">
                <a16:creationId xmlns:a16="http://schemas.microsoft.com/office/drawing/2014/main" id="{04774E24-BE0E-4649-FF50-F6B3FEF0D6E6}"/>
              </a:ext>
            </a:extLst>
          </p:cNvPr>
          <p:cNvSpPr>
            <a:spLocks noGrp="1"/>
          </p:cNvSpPr>
          <p:nvPr>
            <p:ph type="pic" sz="quarter" idx="31"/>
          </p:nvPr>
        </p:nvSpPr>
        <p:spPr>
          <a:xfrm>
            <a:off x="7583340" y="2645822"/>
            <a:ext cx="1182832" cy="1088105"/>
          </a:xfrm>
        </p:spPr>
        <p:txBody>
          <a:bodyPr/>
          <a:lstStyle/>
          <a:p>
            <a:endParaRPr lang="en-US"/>
          </a:p>
        </p:txBody>
      </p:sp>
      <p:sp>
        <p:nvSpPr>
          <p:cNvPr id="53" name="row 2 Picture Placeholder 7">
            <a:extLst>
              <a:ext uri="{FF2B5EF4-FFF2-40B4-BE49-F238E27FC236}">
                <a16:creationId xmlns:a16="http://schemas.microsoft.com/office/drawing/2014/main" id="{45A8A087-E4BE-14C2-8362-83F49B8CAC12}"/>
              </a:ext>
            </a:extLst>
          </p:cNvPr>
          <p:cNvSpPr>
            <a:spLocks noGrp="1"/>
          </p:cNvSpPr>
          <p:nvPr>
            <p:ph type="pic" sz="quarter" idx="32"/>
          </p:nvPr>
        </p:nvSpPr>
        <p:spPr>
          <a:xfrm>
            <a:off x="8970527" y="2645822"/>
            <a:ext cx="1182832" cy="1088105"/>
          </a:xfrm>
        </p:spPr>
        <p:txBody>
          <a:bodyPr/>
          <a:lstStyle/>
          <a:p>
            <a:endParaRPr lang="en-US"/>
          </a:p>
        </p:txBody>
      </p:sp>
      <p:sp>
        <p:nvSpPr>
          <p:cNvPr id="54" name="row 2 Picture Placeholder 8">
            <a:extLst>
              <a:ext uri="{FF2B5EF4-FFF2-40B4-BE49-F238E27FC236}">
                <a16:creationId xmlns:a16="http://schemas.microsoft.com/office/drawing/2014/main" id="{A6980176-7120-F9D6-7B2A-01D8BD184D94}"/>
              </a:ext>
            </a:extLst>
          </p:cNvPr>
          <p:cNvSpPr>
            <a:spLocks noGrp="1"/>
          </p:cNvSpPr>
          <p:nvPr>
            <p:ph type="pic" sz="quarter" idx="33"/>
          </p:nvPr>
        </p:nvSpPr>
        <p:spPr>
          <a:xfrm>
            <a:off x="10357713" y="2645822"/>
            <a:ext cx="1182832" cy="1088105"/>
          </a:xfrm>
        </p:spPr>
        <p:txBody>
          <a:bodyPr/>
          <a:lstStyle/>
          <a:p>
            <a:endParaRPr lang="en-US"/>
          </a:p>
        </p:txBody>
      </p:sp>
      <p:sp>
        <p:nvSpPr>
          <p:cNvPr id="55" name="row 3 Picture Placeholder 1">
            <a:extLst>
              <a:ext uri="{FF2B5EF4-FFF2-40B4-BE49-F238E27FC236}">
                <a16:creationId xmlns:a16="http://schemas.microsoft.com/office/drawing/2014/main" id="{01052543-B91F-CF1D-C997-F32276004729}"/>
              </a:ext>
            </a:extLst>
          </p:cNvPr>
          <p:cNvSpPr>
            <a:spLocks noGrp="1"/>
          </p:cNvSpPr>
          <p:nvPr>
            <p:ph type="pic" sz="quarter" idx="34"/>
          </p:nvPr>
        </p:nvSpPr>
        <p:spPr>
          <a:xfrm>
            <a:off x="652604" y="3924554"/>
            <a:ext cx="1182832" cy="1088105"/>
          </a:xfrm>
        </p:spPr>
        <p:txBody>
          <a:bodyPr/>
          <a:lstStyle/>
          <a:p>
            <a:endParaRPr lang="en-US"/>
          </a:p>
        </p:txBody>
      </p:sp>
      <p:sp>
        <p:nvSpPr>
          <p:cNvPr id="56" name="row 3 Picture Placeholder 2">
            <a:extLst>
              <a:ext uri="{FF2B5EF4-FFF2-40B4-BE49-F238E27FC236}">
                <a16:creationId xmlns:a16="http://schemas.microsoft.com/office/drawing/2014/main" id="{70569A68-72F9-E2FE-E32D-819866ED0C35}"/>
              </a:ext>
            </a:extLst>
          </p:cNvPr>
          <p:cNvSpPr>
            <a:spLocks noGrp="1"/>
          </p:cNvSpPr>
          <p:nvPr>
            <p:ph type="pic" sz="quarter" idx="35"/>
          </p:nvPr>
        </p:nvSpPr>
        <p:spPr>
          <a:xfrm>
            <a:off x="2034595" y="3924554"/>
            <a:ext cx="1182832" cy="1088105"/>
          </a:xfrm>
        </p:spPr>
        <p:txBody>
          <a:bodyPr/>
          <a:lstStyle/>
          <a:p>
            <a:endParaRPr lang="en-US"/>
          </a:p>
        </p:txBody>
      </p:sp>
      <p:sp>
        <p:nvSpPr>
          <p:cNvPr id="57" name="row 3 Picture Placeholder 3">
            <a:extLst>
              <a:ext uri="{FF2B5EF4-FFF2-40B4-BE49-F238E27FC236}">
                <a16:creationId xmlns:a16="http://schemas.microsoft.com/office/drawing/2014/main" id="{D2BD4873-307A-6A42-64CF-510EDD057A88}"/>
              </a:ext>
            </a:extLst>
          </p:cNvPr>
          <p:cNvSpPr>
            <a:spLocks noGrp="1"/>
          </p:cNvSpPr>
          <p:nvPr>
            <p:ph type="pic" sz="quarter" idx="36"/>
          </p:nvPr>
        </p:nvSpPr>
        <p:spPr>
          <a:xfrm>
            <a:off x="3421781" y="3924554"/>
            <a:ext cx="1182832" cy="1088105"/>
          </a:xfrm>
        </p:spPr>
        <p:txBody>
          <a:bodyPr/>
          <a:lstStyle/>
          <a:p>
            <a:endParaRPr lang="en-US"/>
          </a:p>
        </p:txBody>
      </p:sp>
      <p:sp>
        <p:nvSpPr>
          <p:cNvPr id="58" name="row 3 Picture Placeholder 4">
            <a:extLst>
              <a:ext uri="{FF2B5EF4-FFF2-40B4-BE49-F238E27FC236}">
                <a16:creationId xmlns:a16="http://schemas.microsoft.com/office/drawing/2014/main" id="{654B3D41-F5AE-BC4D-CA7C-AE67AEE80F38}"/>
              </a:ext>
            </a:extLst>
          </p:cNvPr>
          <p:cNvSpPr>
            <a:spLocks noGrp="1"/>
          </p:cNvSpPr>
          <p:nvPr>
            <p:ph type="pic" sz="quarter" idx="37"/>
          </p:nvPr>
        </p:nvSpPr>
        <p:spPr>
          <a:xfrm>
            <a:off x="4814163" y="3924554"/>
            <a:ext cx="1182832" cy="1088105"/>
          </a:xfrm>
        </p:spPr>
        <p:txBody>
          <a:bodyPr/>
          <a:lstStyle/>
          <a:p>
            <a:endParaRPr lang="en-US"/>
          </a:p>
        </p:txBody>
      </p:sp>
      <p:sp>
        <p:nvSpPr>
          <p:cNvPr id="59" name="row 3 Picture Placeholder 5">
            <a:extLst>
              <a:ext uri="{FF2B5EF4-FFF2-40B4-BE49-F238E27FC236}">
                <a16:creationId xmlns:a16="http://schemas.microsoft.com/office/drawing/2014/main" id="{2049E2F9-304E-BEA6-C347-8BE731201E10}"/>
              </a:ext>
            </a:extLst>
          </p:cNvPr>
          <p:cNvSpPr>
            <a:spLocks noGrp="1"/>
          </p:cNvSpPr>
          <p:nvPr>
            <p:ph type="pic" sz="quarter" idx="38"/>
          </p:nvPr>
        </p:nvSpPr>
        <p:spPr>
          <a:xfrm>
            <a:off x="6196154" y="3924554"/>
            <a:ext cx="1182832" cy="1088105"/>
          </a:xfrm>
        </p:spPr>
        <p:txBody>
          <a:bodyPr/>
          <a:lstStyle/>
          <a:p>
            <a:endParaRPr lang="en-US"/>
          </a:p>
        </p:txBody>
      </p:sp>
      <p:sp>
        <p:nvSpPr>
          <p:cNvPr id="60" name="row 3 Picture Placeholder 6">
            <a:extLst>
              <a:ext uri="{FF2B5EF4-FFF2-40B4-BE49-F238E27FC236}">
                <a16:creationId xmlns:a16="http://schemas.microsoft.com/office/drawing/2014/main" id="{DA987F5A-D0BE-C880-0AB8-1EED29A441A8}"/>
              </a:ext>
            </a:extLst>
          </p:cNvPr>
          <p:cNvSpPr>
            <a:spLocks noGrp="1"/>
          </p:cNvSpPr>
          <p:nvPr>
            <p:ph type="pic" sz="quarter" idx="39"/>
          </p:nvPr>
        </p:nvSpPr>
        <p:spPr>
          <a:xfrm>
            <a:off x="7583340" y="3924554"/>
            <a:ext cx="1182832" cy="1088105"/>
          </a:xfrm>
        </p:spPr>
        <p:txBody>
          <a:bodyPr/>
          <a:lstStyle/>
          <a:p>
            <a:endParaRPr lang="en-US"/>
          </a:p>
        </p:txBody>
      </p:sp>
      <p:sp>
        <p:nvSpPr>
          <p:cNvPr id="61" name="row 3 Picture Placeholder 7">
            <a:extLst>
              <a:ext uri="{FF2B5EF4-FFF2-40B4-BE49-F238E27FC236}">
                <a16:creationId xmlns:a16="http://schemas.microsoft.com/office/drawing/2014/main" id="{9B4A1B9D-0A3A-2F81-8CED-F338B7A6E38C}"/>
              </a:ext>
            </a:extLst>
          </p:cNvPr>
          <p:cNvSpPr>
            <a:spLocks noGrp="1"/>
          </p:cNvSpPr>
          <p:nvPr>
            <p:ph type="pic" sz="quarter" idx="40"/>
          </p:nvPr>
        </p:nvSpPr>
        <p:spPr>
          <a:xfrm>
            <a:off x="8970527" y="3924554"/>
            <a:ext cx="1182832" cy="1088105"/>
          </a:xfrm>
        </p:spPr>
        <p:txBody>
          <a:bodyPr/>
          <a:lstStyle/>
          <a:p>
            <a:endParaRPr lang="en-US"/>
          </a:p>
        </p:txBody>
      </p:sp>
      <p:sp>
        <p:nvSpPr>
          <p:cNvPr id="62" name="row 3 Picture Placeholder 8">
            <a:extLst>
              <a:ext uri="{FF2B5EF4-FFF2-40B4-BE49-F238E27FC236}">
                <a16:creationId xmlns:a16="http://schemas.microsoft.com/office/drawing/2014/main" id="{6DF27D75-B058-220A-4405-64C938FF8FEA}"/>
              </a:ext>
            </a:extLst>
          </p:cNvPr>
          <p:cNvSpPr>
            <a:spLocks noGrp="1"/>
          </p:cNvSpPr>
          <p:nvPr>
            <p:ph type="pic" sz="quarter" idx="41"/>
          </p:nvPr>
        </p:nvSpPr>
        <p:spPr>
          <a:xfrm>
            <a:off x="10357713" y="3924554"/>
            <a:ext cx="1182832" cy="1088105"/>
          </a:xfrm>
        </p:spPr>
        <p:txBody>
          <a:bodyPr/>
          <a:lstStyle/>
          <a:p>
            <a:endParaRPr lang="en-US"/>
          </a:p>
        </p:txBody>
      </p:sp>
      <p:sp>
        <p:nvSpPr>
          <p:cNvPr id="63" name="row 4 Picture Placeholder 1">
            <a:extLst>
              <a:ext uri="{FF2B5EF4-FFF2-40B4-BE49-F238E27FC236}">
                <a16:creationId xmlns:a16="http://schemas.microsoft.com/office/drawing/2014/main" id="{BB6EB70A-D535-38CE-382E-56A416834C42}"/>
              </a:ext>
            </a:extLst>
          </p:cNvPr>
          <p:cNvSpPr>
            <a:spLocks noGrp="1"/>
          </p:cNvSpPr>
          <p:nvPr>
            <p:ph type="pic" sz="quarter" idx="42"/>
          </p:nvPr>
        </p:nvSpPr>
        <p:spPr>
          <a:xfrm>
            <a:off x="652604" y="5196141"/>
            <a:ext cx="1182832" cy="1088105"/>
          </a:xfrm>
        </p:spPr>
        <p:txBody>
          <a:bodyPr/>
          <a:lstStyle/>
          <a:p>
            <a:endParaRPr lang="en-US"/>
          </a:p>
        </p:txBody>
      </p:sp>
      <p:sp>
        <p:nvSpPr>
          <p:cNvPr id="64" name="row 4 Picture Placeholder 2">
            <a:extLst>
              <a:ext uri="{FF2B5EF4-FFF2-40B4-BE49-F238E27FC236}">
                <a16:creationId xmlns:a16="http://schemas.microsoft.com/office/drawing/2014/main" id="{F972114E-1368-BF87-A84F-E158424B35FA}"/>
              </a:ext>
            </a:extLst>
          </p:cNvPr>
          <p:cNvSpPr>
            <a:spLocks noGrp="1"/>
          </p:cNvSpPr>
          <p:nvPr>
            <p:ph type="pic" sz="quarter" idx="43"/>
          </p:nvPr>
        </p:nvSpPr>
        <p:spPr>
          <a:xfrm>
            <a:off x="2034595" y="5196141"/>
            <a:ext cx="1182832" cy="1088105"/>
          </a:xfrm>
        </p:spPr>
        <p:txBody>
          <a:bodyPr/>
          <a:lstStyle/>
          <a:p>
            <a:endParaRPr lang="en-US"/>
          </a:p>
        </p:txBody>
      </p:sp>
      <p:sp>
        <p:nvSpPr>
          <p:cNvPr id="65" name="row 4 Picture Placeholder 3">
            <a:extLst>
              <a:ext uri="{FF2B5EF4-FFF2-40B4-BE49-F238E27FC236}">
                <a16:creationId xmlns:a16="http://schemas.microsoft.com/office/drawing/2014/main" id="{278EFBC8-2747-F4D4-BC80-EDB3F561FDB4}"/>
              </a:ext>
            </a:extLst>
          </p:cNvPr>
          <p:cNvSpPr>
            <a:spLocks noGrp="1"/>
          </p:cNvSpPr>
          <p:nvPr>
            <p:ph type="pic" sz="quarter" idx="44"/>
          </p:nvPr>
        </p:nvSpPr>
        <p:spPr>
          <a:xfrm>
            <a:off x="3421781" y="5196141"/>
            <a:ext cx="1182832" cy="1088105"/>
          </a:xfrm>
        </p:spPr>
        <p:txBody>
          <a:bodyPr/>
          <a:lstStyle/>
          <a:p>
            <a:endParaRPr lang="en-US"/>
          </a:p>
        </p:txBody>
      </p:sp>
      <p:sp>
        <p:nvSpPr>
          <p:cNvPr id="66" name="row 4 Picture Placeholder 4">
            <a:extLst>
              <a:ext uri="{FF2B5EF4-FFF2-40B4-BE49-F238E27FC236}">
                <a16:creationId xmlns:a16="http://schemas.microsoft.com/office/drawing/2014/main" id="{937E185F-2AC1-06ED-C749-94E4BD3D1650}"/>
              </a:ext>
            </a:extLst>
          </p:cNvPr>
          <p:cNvSpPr>
            <a:spLocks noGrp="1"/>
          </p:cNvSpPr>
          <p:nvPr>
            <p:ph type="pic" sz="quarter" idx="45"/>
          </p:nvPr>
        </p:nvSpPr>
        <p:spPr>
          <a:xfrm>
            <a:off x="4814163" y="5196141"/>
            <a:ext cx="1182832" cy="1088105"/>
          </a:xfrm>
        </p:spPr>
        <p:txBody>
          <a:bodyPr/>
          <a:lstStyle/>
          <a:p>
            <a:endParaRPr lang="en-US"/>
          </a:p>
        </p:txBody>
      </p:sp>
      <p:sp>
        <p:nvSpPr>
          <p:cNvPr id="67" name="row 4 Picture Placeholder 5">
            <a:extLst>
              <a:ext uri="{FF2B5EF4-FFF2-40B4-BE49-F238E27FC236}">
                <a16:creationId xmlns:a16="http://schemas.microsoft.com/office/drawing/2014/main" id="{C1D6FD23-AD0E-00F8-F84E-0A75AD27C4FE}"/>
              </a:ext>
            </a:extLst>
          </p:cNvPr>
          <p:cNvSpPr>
            <a:spLocks noGrp="1"/>
          </p:cNvSpPr>
          <p:nvPr>
            <p:ph type="pic" sz="quarter" idx="46"/>
          </p:nvPr>
        </p:nvSpPr>
        <p:spPr>
          <a:xfrm>
            <a:off x="6196154" y="5196141"/>
            <a:ext cx="1182832" cy="1088105"/>
          </a:xfrm>
        </p:spPr>
        <p:txBody>
          <a:bodyPr/>
          <a:lstStyle/>
          <a:p>
            <a:endParaRPr lang="en-US"/>
          </a:p>
        </p:txBody>
      </p:sp>
      <p:sp>
        <p:nvSpPr>
          <p:cNvPr id="68" name="row 4 Picture Placeholder 6">
            <a:extLst>
              <a:ext uri="{FF2B5EF4-FFF2-40B4-BE49-F238E27FC236}">
                <a16:creationId xmlns:a16="http://schemas.microsoft.com/office/drawing/2014/main" id="{98E69D93-6780-2C21-235D-AD050AA6C84E}"/>
              </a:ext>
            </a:extLst>
          </p:cNvPr>
          <p:cNvSpPr>
            <a:spLocks noGrp="1"/>
          </p:cNvSpPr>
          <p:nvPr>
            <p:ph type="pic" sz="quarter" idx="47"/>
          </p:nvPr>
        </p:nvSpPr>
        <p:spPr>
          <a:xfrm>
            <a:off x="7583340" y="5196141"/>
            <a:ext cx="1182832" cy="1088105"/>
          </a:xfrm>
        </p:spPr>
        <p:txBody>
          <a:bodyPr/>
          <a:lstStyle/>
          <a:p>
            <a:endParaRPr lang="en-US"/>
          </a:p>
        </p:txBody>
      </p:sp>
      <p:sp>
        <p:nvSpPr>
          <p:cNvPr id="69" name="row 4 Picture Placeholder 7">
            <a:extLst>
              <a:ext uri="{FF2B5EF4-FFF2-40B4-BE49-F238E27FC236}">
                <a16:creationId xmlns:a16="http://schemas.microsoft.com/office/drawing/2014/main" id="{951CAB42-3A74-8C1A-33D9-B956194E62C9}"/>
              </a:ext>
            </a:extLst>
          </p:cNvPr>
          <p:cNvSpPr>
            <a:spLocks noGrp="1"/>
          </p:cNvSpPr>
          <p:nvPr>
            <p:ph type="pic" sz="quarter" idx="48"/>
          </p:nvPr>
        </p:nvSpPr>
        <p:spPr>
          <a:xfrm>
            <a:off x="8970527" y="5196141"/>
            <a:ext cx="1182832" cy="1088105"/>
          </a:xfrm>
        </p:spPr>
        <p:txBody>
          <a:bodyPr/>
          <a:lstStyle/>
          <a:p>
            <a:endParaRPr lang="en-US"/>
          </a:p>
        </p:txBody>
      </p:sp>
      <p:sp>
        <p:nvSpPr>
          <p:cNvPr id="70" name="row 4 Picture Placeholder 8">
            <a:extLst>
              <a:ext uri="{FF2B5EF4-FFF2-40B4-BE49-F238E27FC236}">
                <a16:creationId xmlns:a16="http://schemas.microsoft.com/office/drawing/2014/main" id="{840EF6F4-48B1-B7EA-5C60-0375F6CADFB9}"/>
              </a:ext>
            </a:extLst>
          </p:cNvPr>
          <p:cNvSpPr>
            <a:spLocks noGrp="1"/>
          </p:cNvSpPr>
          <p:nvPr>
            <p:ph type="pic" sz="quarter" idx="49"/>
          </p:nvPr>
        </p:nvSpPr>
        <p:spPr>
          <a:xfrm>
            <a:off x="10357713" y="5196141"/>
            <a:ext cx="1182832" cy="1088105"/>
          </a:xfrm>
        </p:spPr>
        <p:txBody>
          <a:bodyPr/>
          <a:lstStyle/>
          <a:p>
            <a:endParaRPr lang="en-US"/>
          </a:p>
        </p:txBody>
      </p:sp>
      <p:sp>
        <p:nvSpPr>
          <p:cNvPr id="4" name="Footer Placeholder 3">
            <a:extLst>
              <a:ext uri="{FF2B5EF4-FFF2-40B4-BE49-F238E27FC236}">
                <a16:creationId xmlns:a16="http://schemas.microsoft.com/office/drawing/2014/main" id="{181A3878-7BE0-2310-A612-86078B468989}"/>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FF64CF29-7F88-6F4B-09E2-25D36FC00EB9}"/>
              </a:ext>
            </a:extLst>
          </p:cNvPr>
          <p:cNvSpPr>
            <a:spLocks noGrp="1"/>
          </p:cNvSpPr>
          <p:nvPr>
            <p:ph type="sldNum" sz="quarter" idx="13"/>
          </p:nvPr>
        </p:nvSpPr>
        <p:spPr/>
        <p:txBody>
          <a:body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7CA21AE2-4E9E-2DCA-4E42-C97521A8179D}"/>
              </a:ext>
            </a:extLst>
          </p:cNvPr>
          <p:cNvSpPr>
            <a:spLocks noGrp="1"/>
          </p:cNvSpPr>
          <p:nvPr>
            <p:ph type="dt" sz="half" idx="11"/>
          </p:nvPr>
        </p:nvSpPr>
        <p:spPr/>
        <p:txBody>
          <a:bodyPr/>
          <a:lstStyle/>
          <a:p>
            <a:fld id="{DBEFE4BD-2DFA-4609-895D-EFEF7C6E5A3C}" type="datetime1">
              <a:rPr lang="en-US" smtClean="0"/>
              <a:t>5/9/25</a:t>
            </a:fld>
            <a:endParaRPr lang="en-US"/>
          </a:p>
        </p:txBody>
      </p:sp>
    </p:spTree>
    <p:extLst>
      <p:ext uri="{BB962C8B-B14F-4D97-AF65-F5344CB8AC3E}">
        <p14:creationId xmlns:p14="http://schemas.microsoft.com/office/powerpoint/2010/main" val="7129224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599" y="426061"/>
            <a:ext cx="5334001" cy="2387600"/>
          </a:xfrm>
        </p:spPr>
        <p:txBody>
          <a:bodyPr lIns="0" rIns="0" anchor="b">
            <a:noAutofit/>
          </a:bodyPr>
          <a:lstStyle>
            <a:lvl1pPr algn="l">
              <a:lnSpc>
                <a:spcPct val="80000"/>
              </a:lnSpc>
              <a:defRPr sz="4800" spc="-12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598" y="3012926"/>
            <a:ext cx="5334001" cy="1655762"/>
          </a:xfrm>
        </p:spPr>
        <p:txBody>
          <a:bodyPr lIns="0" rIns="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hread">
            <a:extLst>
              <a:ext uri="{FF2B5EF4-FFF2-40B4-BE49-F238E27FC236}">
                <a16:creationId xmlns:a16="http://schemas.microsoft.com/office/drawing/2014/main" id="{B6083D35-FA56-96A9-7AD6-A71D01DC0CD9}"/>
              </a:ext>
              <a:ext uri="{C183D7F6-B498-43B3-948B-1728B52AA6E4}">
                <adec:decorative xmlns:adec="http://schemas.microsoft.com/office/drawing/2017/decorative" val="1"/>
              </a:ext>
            </a:extLst>
          </p:cNvPr>
          <p:cNvSpPr/>
          <p:nvPr userDrawn="1"/>
        </p:nvSpPr>
        <p:spPr>
          <a:xfrm>
            <a:off x="-1"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8" name="Picture Placeholder 7">
            <a:extLst>
              <a:ext uri="{FF2B5EF4-FFF2-40B4-BE49-F238E27FC236}">
                <a16:creationId xmlns:a16="http://schemas.microsoft.com/office/drawing/2014/main" id="{4031B34F-5072-BCFE-838A-B26F9DFCB01E}"/>
              </a:ext>
            </a:extLst>
          </p:cNvPr>
          <p:cNvSpPr>
            <a:spLocks noGrp="1"/>
          </p:cNvSpPr>
          <p:nvPr>
            <p:ph type="pic" sz="quarter" idx="10"/>
          </p:nvPr>
        </p:nvSpPr>
        <p:spPr>
          <a:xfrm>
            <a:off x="6096000" y="0"/>
            <a:ext cx="6096000" cy="6858000"/>
          </a:xfrm>
        </p:spPr>
        <p:txBody>
          <a:bodyPr wrap="none">
            <a:noAutofit/>
          </a:bodyPr>
          <a:lstStyle>
            <a:lvl1pPr>
              <a:defRPr>
                <a:solidFill>
                  <a:schemeClr val="bg1"/>
                </a:solidFill>
              </a:defRPr>
            </a:lvl1pPr>
          </a:lstStyle>
          <a:p>
            <a:endParaRPr lang="en-US"/>
          </a:p>
        </p:txBody>
      </p:sp>
      <p:pic>
        <p:nvPicPr>
          <p:cNvPr id="5" name="Picture 4" descr="A red and black number&#10;&#10;Description automatically generated">
            <a:extLst>
              <a:ext uri="{FF2B5EF4-FFF2-40B4-BE49-F238E27FC236}">
                <a16:creationId xmlns:a16="http://schemas.microsoft.com/office/drawing/2014/main" id="{3A473975-5274-ED6D-F50C-3F967FC2B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028" y="6003486"/>
            <a:ext cx="1316736" cy="318212"/>
          </a:xfrm>
          <a:prstGeom prst="rect">
            <a:avLst/>
          </a:prstGeom>
        </p:spPr>
      </p:pic>
    </p:spTree>
    <p:extLst>
      <p:ext uri="{BB962C8B-B14F-4D97-AF65-F5344CB8AC3E}">
        <p14:creationId xmlns:p14="http://schemas.microsoft.com/office/powerpoint/2010/main" val="348038314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solidFill>
                  <a:schemeClr val="bg1"/>
                </a:solidFill>
              </a:defRPr>
            </a:lvl1pPr>
          </a:lstStyle>
          <a:p>
            <a:r>
              <a:rPr lang="en-US"/>
              <a:t>Click to edit Master title style</a:t>
            </a:r>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2075506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 Bottom Graphic">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p:txBody>
          <a:bodyPr lIns="0" rIns="0"/>
          <a:lstStyle>
            <a:lvl1pPr>
              <a:lnSpc>
                <a:spcPct val="110000"/>
              </a:lnSpc>
              <a:defRPr>
                <a:solidFill>
                  <a:schemeClr val="bg1"/>
                </a:solidFill>
              </a:defRPr>
            </a:lvl1pPr>
            <a:lvl2pPr>
              <a:lnSpc>
                <a:spcPct val="110000"/>
              </a:lnSpc>
              <a:defRPr>
                <a:solidFill>
                  <a:schemeClr val="bg1"/>
                </a:solidFill>
              </a:defRPr>
            </a:lvl2pPr>
            <a:lvl3pPr>
              <a:lnSpc>
                <a:spcPct val="110000"/>
              </a:lnSpc>
              <a:defRPr>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2" name="Copyright">
            <a:extLst>
              <a:ext uri="{FF2B5EF4-FFF2-40B4-BE49-F238E27FC236}">
                <a16:creationId xmlns:a16="http://schemas.microsoft.com/office/drawing/2014/main" id="{076A1818-04ED-68DC-92C5-98A4DB6D6F8F}"/>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A6AFD1D8-9BA5-4CA3-A987-D4ACB6D38028}" type="datetime1">
              <a:rPr lang="en-US" smtClean="0"/>
              <a:t>5/9/25</a:t>
            </a:fld>
            <a:endParaRPr lang="en-US"/>
          </a:p>
        </p:txBody>
      </p:sp>
    </p:spTree>
    <p:extLst>
      <p:ext uri="{BB962C8B-B14F-4D97-AF65-F5344CB8AC3E}">
        <p14:creationId xmlns:p14="http://schemas.microsoft.com/office/powerpoint/2010/main" val="224770352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1/2 Image -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4937760" cy="946389"/>
          </a:xfrm>
        </p:spPr>
        <p:txBody>
          <a:bodyPr lIns="0" rIns="0"/>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457200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6096000" y="0"/>
            <a:ext cx="6096000" cy="6858000"/>
          </a:xfrm>
        </p:spPr>
        <p:txBody>
          <a:bodyPr/>
          <a:lstStyle>
            <a:lvl1pPr>
              <a:defRPr>
                <a:solidFill>
                  <a:schemeClr val="bg1"/>
                </a:solidFill>
              </a:defRPr>
            </a:lvl1pPr>
          </a:lstStyle>
          <a:p>
            <a:endParaRPr lang="en-US"/>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1920240" cy="91887"/>
          </a:xfrm>
        </p:spPr>
        <p:txBody>
          <a:bodyPr/>
          <a:lstStyle>
            <a:lvl1pPr>
              <a:defRPr>
                <a:solidFill>
                  <a:srgbClr val="BEBEBE"/>
                </a:solidFill>
              </a:defRPr>
            </a:lvl1p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3657600" y="6583680"/>
            <a:ext cx="89768" cy="92333"/>
          </a:xfrm>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3836955" y="6583680"/>
            <a:ext cx="1710405"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483509"/>
            <a:ext cx="1748393" cy="201954"/>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5A861FAB-3FDE-4C87-9308-E91AC57E0401}" type="datetime1">
              <a:rPr lang="en-US" smtClean="0"/>
              <a:t>5/9/25</a:t>
            </a:fld>
            <a:endParaRPr lang="en-US"/>
          </a:p>
        </p:txBody>
      </p:sp>
    </p:spTree>
    <p:extLst>
      <p:ext uri="{BB962C8B-B14F-4D97-AF65-F5344CB8AC3E}">
        <p14:creationId xmlns:p14="http://schemas.microsoft.com/office/powerpoint/2010/main" val="67082064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1/3 Image -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6766560" cy="946389"/>
          </a:xfrm>
        </p:spPr>
        <p:txBody>
          <a:bodyPr lIns="0" rIns="0"/>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594360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7894320" y="0"/>
            <a:ext cx="4297680" cy="6858000"/>
          </a:xfrm>
        </p:spPr>
        <p:txBody>
          <a:bodyPr/>
          <a:lstStyle>
            <a:lvl1pPr>
              <a:defRPr>
                <a:solidFill>
                  <a:schemeClr val="bg1"/>
                </a:solidFill>
              </a:defRPr>
            </a:lvl1pPr>
          </a:lstStyle>
          <a:p>
            <a:endParaRPr lang="en-US"/>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3657600" cy="91887"/>
          </a:xfrm>
        </p:spPr>
        <p:txBody>
          <a:bodyPr/>
          <a:lstStyle>
            <a:lvl1pPr>
              <a:defRPr>
                <a:solidFill>
                  <a:srgbClr val="BEBEBE"/>
                </a:solidFill>
              </a:defRPr>
            </a:lvl1p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5486400" y="6583680"/>
            <a:ext cx="89768" cy="92333"/>
          </a:xfrm>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5665755" y="6583680"/>
            <a:ext cx="1710405"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483510"/>
            <a:ext cx="1748393" cy="201954"/>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A6C1D8EA-4650-4E5E-943B-91110B552664}" type="datetime1">
              <a:rPr lang="en-US" smtClean="0"/>
              <a:t>5/9/25</a:t>
            </a:fld>
            <a:endParaRPr lang="en-US"/>
          </a:p>
        </p:txBody>
      </p:sp>
    </p:spTree>
    <p:extLst>
      <p:ext uri="{BB962C8B-B14F-4D97-AF65-F5344CB8AC3E}">
        <p14:creationId xmlns:p14="http://schemas.microsoft.com/office/powerpoint/2010/main" val="213528851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 Dar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600" y="1122363"/>
            <a:ext cx="10972800" cy="2387600"/>
          </a:xfrm>
        </p:spPr>
        <p:txBody>
          <a:bodyPr lIns="0" anchor="b">
            <a:noAutofit/>
          </a:bodyPr>
          <a:lstStyle>
            <a:lvl1pPr algn="l">
              <a:lnSpc>
                <a:spcPct val="80000"/>
              </a:lnSpc>
              <a:defRPr sz="7700" spc="-12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600" y="3602038"/>
            <a:ext cx="10972800" cy="1655762"/>
          </a:xfrm>
        </p:spPr>
        <p:txBody>
          <a:bodyPr lIns="0" rIns="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hread">
            <a:extLst>
              <a:ext uri="{FF2B5EF4-FFF2-40B4-BE49-F238E27FC236}">
                <a16:creationId xmlns:a16="http://schemas.microsoft.com/office/drawing/2014/main" id="{B6083D35-FA56-96A9-7AD6-A71D01DC0CD9}"/>
              </a:ext>
              <a:ext uri="{C183D7F6-B498-43B3-948B-1728B52AA6E4}">
                <adec:decorative xmlns:adec="http://schemas.microsoft.com/office/drawing/2017/decorative" val="1"/>
              </a:ext>
            </a:extLst>
          </p:cNvPr>
          <p:cNvSpPr/>
          <p:nvPr userDrawn="1"/>
        </p:nvSpPr>
        <p:spPr>
          <a:xfrm>
            <a:off x="-1"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pic>
        <p:nvPicPr>
          <p:cNvPr id="5" name="Picture 4" descr="A red and black number&#10;&#10;Description automatically generated">
            <a:extLst>
              <a:ext uri="{FF2B5EF4-FFF2-40B4-BE49-F238E27FC236}">
                <a16:creationId xmlns:a16="http://schemas.microsoft.com/office/drawing/2014/main" id="{D7C0ED63-3C6C-8868-F40A-8C33E74887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028" y="6003486"/>
            <a:ext cx="1316736" cy="318212"/>
          </a:xfrm>
          <a:prstGeom prst="rect">
            <a:avLst/>
          </a:prstGeom>
        </p:spPr>
      </p:pic>
    </p:spTree>
    <p:extLst>
      <p:ext uri="{BB962C8B-B14F-4D97-AF65-F5344CB8AC3E}">
        <p14:creationId xmlns:p14="http://schemas.microsoft.com/office/powerpoint/2010/main" val="59274694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s -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1334324"/>
            <a:ext cx="493776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1334324"/>
            <a:ext cx="493776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5/9/25</a:t>
            </a:fld>
            <a:endParaRPr lang="en-US"/>
          </a:p>
        </p:txBody>
      </p:sp>
    </p:spTree>
    <p:extLst>
      <p:ext uri="{BB962C8B-B14F-4D97-AF65-F5344CB8AC3E}">
        <p14:creationId xmlns:p14="http://schemas.microsoft.com/office/powerpoint/2010/main" val="592791492"/>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s -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1334324"/>
            <a:ext cx="3200400" cy="4992624"/>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95800" y="1334324"/>
            <a:ext cx="3200400" cy="4992624"/>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F675479F-3CBB-5D2A-4512-AE1310D8851A}"/>
              </a:ext>
            </a:extLst>
          </p:cNvPr>
          <p:cNvSpPr>
            <a:spLocks noGrp="1"/>
          </p:cNvSpPr>
          <p:nvPr>
            <p:ph idx="14"/>
          </p:nvPr>
        </p:nvSpPr>
        <p:spPr>
          <a:xfrm>
            <a:off x="8382000" y="1334324"/>
            <a:ext cx="3200400" cy="4992624"/>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5/9/25</a:t>
            </a:fld>
            <a:endParaRPr lang="en-US"/>
          </a:p>
        </p:txBody>
      </p:sp>
    </p:spTree>
    <p:extLst>
      <p:ext uri="{BB962C8B-B14F-4D97-AF65-F5344CB8AC3E}">
        <p14:creationId xmlns:p14="http://schemas.microsoft.com/office/powerpoint/2010/main" val="742491710"/>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Columns -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1456"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0264"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9339072"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1C7DF4-91CF-55B7-3AA7-65526726F524}"/>
              </a:ext>
            </a:extLst>
          </p:cNvPr>
          <p:cNvSpPr>
            <a:spLocks noGrp="1"/>
          </p:cNvSpPr>
          <p:nvPr>
            <p:ph type="dt" sz="half" idx="16"/>
          </p:nvPr>
        </p:nvSpPr>
        <p:spPr/>
        <p:txBody>
          <a:bodyPr/>
          <a:lstStyle/>
          <a:p>
            <a:fld id="{30169271-AB45-4F94-B977-1C39D03C236C}" type="datetime1">
              <a:rPr lang="en-US" smtClean="0"/>
              <a:t>5/9/25</a:t>
            </a:fld>
            <a:endParaRPr lang="en-US"/>
          </a:p>
        </p:txBody>
      </p:sp>
      <p:sp>
        <p:nvSpPr>
          <p:cNvPr id="6" name="Footer Placeholder 5">
            <a:extLst>
              <a:ext uri="{FF2B5EF4-FFF2-40B4-BE49-F238E27FC236}">
                <a16:creationId xmlns:a16="http://schemas.microsoft.com/office/drawing/2014/main" id="{8C565DB8-BEAA-621B-BC19-2D34AB75BC98}"/>
              </a:ext>
            </a:extLst>
          </p:cNvPr>
          <p:cNvSpPr>
            <a:spLocks noGrp="1"/>
          </p:cNvSpPr>
          <p:nvPr>
            <p:ph type="ftr" sz="quarter" idx="17"/>
          </p:nvPr>
        </p:nvSpPr>
        <p:spPr/>
        <p:txBody>
          <a:bodyPr/>
          <a:lstStyle>
            <a:lvl1pPr>
              <a:defRPr>
                <a:solidFill>
                  <a:schemeClr val="bg1"/>
                </a:solidFill>
              </a:defRPr>
            </a:lvl1pPr>
          </a:lstStyle>
          <a:p>
            <a:endParaRPr lang="en-US"/>
          </a:p>
        </p:txBody>
      </p:sp>
      <p:sp>
        <p:nvSpPr>
          <p:cNvPr id="11" name="Slide Number Placeholder 10">
            <a:extLst>
              <a:ext uri="{FF2B5EF4-FFF2-40B4-BE49-F238E27FC236}">
                <a16:creationId xmlns:a16="http://schemas.microsoft.com/office/drawing/2014/main" id="{02598055-59DC-88A9-9B38-40423C55EF43}"/>
              </a:ext>
            </a:extLst>
          </p:cNvPr>
          <p:cNvSpPr>
            <a:spLocks noGrp="1"/>
          </p:cNvSpPr>
          <p:nvPr>
            <p:ph type="sldNum" sz="quarter" idx="18"/>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12" name="Copyright">
            <a:extLst>
              <a:ext uri="{FF2B5EF4-FFF2-40B4-BE49-F238E27FC236}">
                <a16:creationId xmlns:a16="http://schemas.microsoft.com/office/drawing/2014/main" id="{CF063994-F7E1-75A7-CEC3-515566728D3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Tree>
    <p:extLst>
      <p:ext uri="{BB962C8B-B14F-4D97-AF65-F5344CB8AC3E}">
        <p14:creationId xmlns:p14="http://schemas.microsoft.com/office/powerpoint/2010/main" val="363619960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Columns -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75026"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37404"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7399782"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CB82708F-B3F7-E5C0-481F-8B2177EAF190}"/>
              </a:ext>
            </a:extLst>
          </p:cNvPr>
          <p:cNvSpPr>
            <a:spLocks noGrp="1"/>
          </p:cNvSpPr>
          <p:nvPr>
            <p:ph idx="19"/>
          </p:nvPr>
        </p:nvSpPr>
        <p:spPr>
          <a:xfrm>
            <a:off x="9662160"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1C7DF4-91CF-55B7-3AA7-65526726F524}"/>
              </a:ext>
            </a:extLst>
          </p:cNvPr>
          <p:cNvSpPr>
            <a:spLocks noGrp="1"/>
          </p:cNvSpPr>
          <p:nvPr>
            <p:ph type="dt" sz="half" idx="16"/>
          </p:nvPr>
        </p:nvSpPr>
        <p:spPr/>
        <p:txBody>
          <a:bodyPr/>
          <a:lstStyle/>
          <a:p>
            <a:fld id="{30169271-AB45-4F94-B977-1C39D03C236C}" type="datetime1">
              <a:rPr lang="en-US" smtClean="0"/>
              <a:t>5/9/25</a:t>
            </a:fld>
            <a:endParaRPr lang="en-US"/>
          </a:p>
        </p:txBody>
      </p:sp>
      <p:sp>
        <p:nvSpPr>
          <p:cNvPr id="6" name="Footer Placeholder 5">
            <a:extLst>
              <a:ext uri="{FF2B5EF4-FFF2-40B4-BE49-F238E27FC236}">
                <a16:creationId xmlns:a16="http://schemas.microsoft.com/office/drawing/2014/main" id="{8C565DB8-BEAA-621B-BC19-2D34AB75BC98}"/>
              </a:ext>
            </a:extLst>
          </p:cNvPr>
          <p:cNvSpPr>
            <a:spLocks noGrp="1"/>
          </p:cNvSpPr>
          <p:nvPr>
            <p:ph type="ftr" sz="quarter" idx="17"/>
          </p:nvPr>
        </p:nvSpPr>
        <p:spPr/>
        <p:txBody>
          <a:bodyPr/>
          <a:lstStyle>
            <a:lvl1pPr>
              <a:defRPr>
                <a:solidFill>
                  <a:schemeClr val="bg1"/>
                </a:solidFill>
              </a:defRPr>
            </a:lvl1pPr>
          </a:lstStyle>
          <a:p>
            <a:endParaRPr lang="en-US"/>
          </a:p>
        </p:txBody>
      </p:sp>
      <p:sp>
        <p:nvSpPr>
          <p:cNvPr id="11" name="Slide Number Placeholder 10">
            <a:extLst>
              <a:ext uri="{FF2B5EF4-FFF2-40B4-BE49-F238E27FC236}">
                <a16:creationId xmlns:a16="http://schemas.microsoft.com/office/drawing/2014/main" id="{02598055-59DC-88A9-9B38-40423C55EF43}"/>
              </a:ext>
            </a:extLst>
          </p:cNvPr>
          <p:cNvSpPr>
            <a:spLocks noGrp="1"/>
          </p:cNvSpPr>
          <p:nvPr>
            <p:ph type="sldNum" sz="quarter" idx="18"/>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12" name="Copyright">
            <a:extLst>
              <a:ext uri="{FF2B5EF4-FFF2-40B4-BE49-F238E27FC236}">
                <a16:creationId xmlns:a16="http://schemas.microsoft.com/office/drawing/2014/main" id="{CF063994-F7E1-75A7-CEC3-515566728D3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Tree>
    <p:extLst>
      <p:ext uri="{BB962C8B-B14F-4D97-AF65-F5344CB8AC3E}">
        <p14:creationId xmlns:p14="http://schemas.microsoft.com/office/powerpoint/2010/main" val="112826084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s - Image and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5" name="Picture Placeholder 1">
            <a:extLst>
              <a:ext uri="{FF2B5EF4-FFF2-40B4-BE49-F238E27FC236}">
                <a16:creationId xmlns:a16="http://schemas.microsoft.com/office/drawing/2014/main" id="{44B0349E-3471-3051-A5B9-9681553EB991}"/>
              </a:ext>
            </a:extLst>
          </p:cNvPr>
          <p:cNvSpPr>
            <a:spLocks noGrp="1"/>
          </p:cNvSpPr>
          <p:nvPr>
            <p:ph type="pic" sz="quarter" idx="15"/>
          </p:nvPr>
        </p:nvSpPr>
        <p:spPr>
          <a:xfrm>
            <a:off x="609600" y="1335024"/>
            <a:ext cx="4937760" cy="2514600"/>
          </a:xfrm>
        </p:spPr>
        <p:txBody>
          <a:bodyPr/>
          <a:lstStyle>
            <a:lvl1pPr>
              <a:defRPr>
                <a:solidFill>
                  <a:schemeClr val="bg1"/>
                </a:solidFill>
              </a:defRPr>
            </a:lvl1pPr>
          </a:lstStyle>
          <a:p>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4023360"/>
            <a:ext cx="4846320" cy="2286000"/>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3142B398-0C77-E84A-DD6A-3B9AC2D5E34E}"/>
              </a:ext>
            </a:extLst>
          </p:cNvPr>
          <p:cNvSpPr>
            <a:spLocks noGrp="1"/>
          </p:cNvSpPr>
          <p:nvPr>
            <p:ph type="pic" sz="quarter" idx="16"/>
          </p:nvPr>
        </p:nvSpPr>
        <p:spPr>
          <a:xfrm>
            <a:off x="6644640" y="1335024"/>
            <a:ext cx="4937760" cy="2514600"/>
          </a:xfrm>
        </p:spPr>
        <p:txBody>
          <a:bodyPr/>
          <a:lstStyle>
            <a:lvl1pPr>
              <a:defRPr>
                <a:solidFill>
                  <a:schemeClr val="bg1"/>
                </a:solidFill>
              </a:defRPr>
            </a:lvl1p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4023360"/>
            <a:ext cx="4846320" cy="2286000"/>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5/9/25</a:t>
            </a:fld>
            <a:endParaRPr lang="en-US"/>
          </a:p>
        </p:txBody>
      </p:sp>
    </p:spTree>
    <p:extLst>
      <p:ext uri="{BB962C8B-B14F-4D97-AF65-F5344CB8AC3E}">
        <p14:creationId xmlns:p14="http://schemas.microsoft.com/office/powerpoint/2010/main" val="701751849"/>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lumns - Image and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4040372"/>
            <a:ext cx="3200400" cy="2286575"/>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
            <a:extLst>
              <a:ext uri="{FF2B5EF4-FFF2-40B4-BE49-F238E27FC236}">
                <a16:creationId xmlns:a16="http://schemas.microsoft.com/office/drawing/2014/main" id="{F7FA6101-2BCD-3F7A-5BFE-9C338D8F8C01}"/>
              </a:ext>
            </a:extLst>
          </p:cNvPr>
          <p:cNvSpPr>
            <a:spLocks noGrp="1"/>
          </p:cNvSpPr>
          <p:nvPr>
            <p:ph type="pic" sz="quarter" idx="15"/>
          </p:nvPr>
        </p:nvSpPr>
        <p:spPr>
          <a:xfrm>
            <a:off x="609600" y="1335024"/>
            <a:ext cx="3255264" cy="2514600"/>
          </a:xfrm>
        </p:spPr>
        <p:txBody>
          <a:bodyPr/>
          <a:lstStyle>
            <a:lvl1pPr>
              <a:defRPr>
                <a:solidFill>
                  <a:schemeClr val="bg1"/>
                </a:solidFill>
              </a:defRPr>
            </a:lvl1p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68368" y="4040372"/>
            <a:ext cx="3200400" cy="2286575"/>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2">
            <a:extLst>
              <a:ext uri="{FF2B5EF4-FFF2-40B4-BE49-F238E27FC236}">
                <a16:creationId xmlns:a16="http://schemas.microsoft.com/office/drawing/2014/main" id="{1F35FB27-0B90-CA7E-FF2E-695B6A9CA1A7}"/>
              </a:ext>
            </a:extLst>
          </p:cNvPr>
          <p:cNvSpPr>
            <a:spLocks noGrp="1"/>
          </p:cNvSpPr>
          <p:nvPr>
            <p:ph type="pic" sz="quarter" idx="16"/>
          </p:nvPr>
        </p:nvSpPr>
        <p:spPr>
          <a:xfrm>
            <a:off x="4468368" y="1335024"/>
            <a:ext cx="3255264" cy="2514600"/>
          </a:xfrm>
        </p:spPr>
        <p:txBody>
          <a:bodyPr/>
          <a:lstStyle>
            <a:lvl1pPr>
              <a:defRPr>
                <a:solidFill>
                  <a:schemeClr val="bg1"/>
                </a:solidFill>
              </a:defRPr>
            </a:lvl1pPr>
          </a:lstStyle>
          <a:p>
            <a:endParaRPr lang="en-US"/>
          </a:p>
        </p:txBody>
      </p:sp>
      <p:sp>
        <p:nvSpPr>
          <p:cNvPr id="5" name="Content Placeholder 3">
            <a:extLst>
              <a:ext uri="{FF2B5EF4-FFF2-40B4-BE49-F238E27FC236}">
                <a16:creationId xmlns:a16="http://schemas.microsoft.com/office/drawing/2014/main" id="{F675479F-3CBB-5D2A-4512-AE1310D8851A}"/>
              </a:ext>
            </a:extLst>
          </p:cNvPr>
          <p:cNvSpPr>
            <a:spLocks noGrp="1"/>
          </p:cNvSpPr>
          <p:nvPr>
            <p:ph idx="14"/>
          </p:nvPr>
        </p:nvSpPr>
        <p:spPr>
          <a:xfrm>
            <a:off x="8327136" y="4040372"/>
            <a:ext cx="3200400" cy="2286575"/>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3">
            <a:extLst>
              <a:ext uri="{FF2B5EF4-FFF2-40B4-BE49-F238E27FC236}">
                <a16:creationId xmlns:a16="http://schemas.microsoft.com/office/drawing/2014/main" id="{D7A90959-8D39-E413-9AB9-75B5F74E177A}"/>
              </a:ext>
            </a:extLst>
          </p:cNvPr>
          <p:cNvSpPr>
            <a:spLocks noGrp="1"/>
          </p:cNvSpPr>
          <p:nvPr>
            <p:ph type="pic" sz="quarter" idx="17"/>
          </p:nvPr>
        </p:nvSpPr>
        <p:spPr>
          <a:xfrm>
            <a:off x="8327136" y="1335024"/>
            <a:ext cx="3255264" cy="2514600"/>
          </a:xfrm>
        </p:spPr>
        <p:txBody>
          <a:bodyPr/>
          <a:lstStyle>
            <a:lvl1pPr>
              <a:defRPr>
                <a:solidFill>
                  <a:schemeClr val="bg1"/>
                </a:solidFill>
              </a:defRPr>
            </a:lvl1p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5/9/25</a:t>
            </a:fld>
            <a:endParaRPr lang="en-US"/>
          </a:p>
        </p:txBody>
      </p:sp>
    </p:spTree>
    <p:extLst>
      <p:ext uri="{BB962C8B-B14F-4D97-AF65-F5344CB8AC3E}">
        <p14:creationId xmlns:p14="http://schemas.microsoft.com/office/powerpoint/2010/main" val="2402556995"/>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Columns - Image and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2240280" cy="2505456"/>
          </a:xfrm>
        </p:spPr>
        <p:txBody>
          <a:bodyPr/>
          <a:lstStyle>
            <a:lvl1pPr>
              <a:defRPr>
                <a:solidFill>
                  <a:schemeClr val="bg1"/>
                </a:solidFill>
              </a:defRPr>
            </a:lvl1p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2472"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3520440" y="1335024"/>
            <a:ext cx="2240280" cy="2505456"/>
          </a:xfrm>
        </p:spPr>
        <p:txBody>
          <a:bodyPr/>
          <a:lstStyle>
            <a:lvl1pPr>
              <a:defRPr>
                <a:solidFill>
                  <a:schemeClr val="bg1"/>
                </a:solidFill>
              </a:defRPr>
            </a:lvl1pPr>
          </a:lstStyle>
          <a:p>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2296"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6431280" y="1335024"/>
            <a:ext cx="2240280" cy="2505456"/>
          </a:xfrm>
        </p:spPr>
        <p:txBody>
          <a:bodyPr/>
          <a:lstStyle>
            <a:lvl1pPr>
              <a:defRPr>
                <a:solidFill>
                  <a:schemeClr val="bg1"/>
                </a:solidFill>
              </a:defRPr>
            </a:lvl1pPr>
          </a:lstStyle>
          <a:p>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9342120"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9342120" y="1335024"/>
            <a:ext cx="2240280" cy="2505456"/>
          </a:xfrm>
        </p:spPr>
        <p:txBody>
          <a:bodyPr/>
          <a:lstStyle>
            <a:lvl1pPr>
              <a:defRPr>
                <a:solidFill>
                  <a:schemeClr val="bg1"/>
                </a:solidFill>
              </a:defRPr>
            </a:lvl1p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
        <p:nvSpPr>
          <p:cNvPr id="14" name="Copyright">
            <a:extLst>
              <a:ext uri="{FF2B5EF4-FFF2-40B4-BE49-F238E27FC236}">
                <a16:creationId xmlns:a16="http://schemas.microsoft.com/office/drawing/2014/main" id="{6D79BAA0-8632-AD2C-292C-8F2B191F7D19}"/>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Tree>
    <p:extLst>
      <p:ext uri="{BB962C8B-B14F-4D97-AF65-F5344CB8AC3E}">
        <p14:creationId xmlns:p14="http://schemas.microsoft.com/office/powerpoint/2010/main" val="354468293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ive Columns - Image and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1828800" cy="2505456"/>
          </a:xfrm>
        </p:spPr>
        <p:txBody>
          <a:bodyPr/>
          <a:lstStyle>
            <a:lvl1pPr>
              <a:defRPr>
                <a:solidFill>
                  <a:schemeClr val="bg1"/>
                </a:solidFill>
              </a:defRPr>
            </a:lvl1p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97886"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2895600" y="1335024"/>
            <a:ext cx="1828800" cy="2505456"/>
          </a:xfrm>
        </p:spPr>
        <p:txBody>
          <a:bodyPr/>
          <a:lstStyle>
            <a:lvl1pPr>
              <a:defRPr>
                <a:solidFill>
                  <a:schemeClr val="bg1"/>
                </a:solidFill>
              </a:defRPr>
            </a:lvl1pPr>
          </a:lstStyle>
          <a:p>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83124"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5181600" y="1335024"/>
            <a:ext cx="1828800" cy="2505456"/>
          </a:xfrm>
        </p:spPr>
        <p:txBody>
          <a:bodyPr/>
          <a:lstStyle>
            <a:lvl1pPr>
              <a:defRPr>
                <a:solidFill>
                  <a:schemeClr val="bg1"/>
                </a:solidFill>
              </a:defRPr>
            </a:lvl1pPr>
          </a:lstStyle>
          <a:p>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7468362"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7467600" y="1335024"/>
            <a:ext cx="1828800" cy="2505456"/>
          </a:xfrm>
        </p:spPr>
        <p:txBody>
          <a:bodyPr/>
          <a:lstStyle>
            <a:lvl1pPr>
              <a:defRPr>
                <a:solidFill>
                  <a:schemeClr val="bg1"/>
                </a:solidFill>
              </a:defRPr>
            </a:lvl1pPr>
          </a:lstStyle>
          <a:p>
            <a:endParaRPr lang="en-US"/>
          </a:p>
        </p:txBody>
      </p:sp>
      <p:sp>
        <p:nvSpPr>
          <p:cNvPr id="16" name="Content Placeholder 5">
            <a:extLst>
              <a:ext uri="{FF2B5EF4-FFF2-40B4-BE49-F238E27FC236}">
                <a16:creationId xmlns:a16="http://schemas.microsoft.com/office/drawing/2014/main" id="{4BE2B1C7-C0C6-88D0-FF18-EFB8EA2C6280}"/>
              </a:ext>
            </a:extLst>
          </p:cNvPr>
          <p:cNvSpPr>
            <a:spLocks noGrp="1"/>
          </p:cNvSpPr>
          <p:nvPr>
            <p:ph idx="21"/>
          </p:nvPr>
        </p:nvSpPr>
        <p:spPr>
          <a:xfrm>
            <a:off x="9753600"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5">
            <a:extLst>
              <a:ext uri="{FF2B5EF4-FFF2-40B4-BE49-F238E27FC236}">
                <a16:creationId xmlns:a16="http://schemas.microsoft.com/office/drawing/2014/main" id="{A81BA51A-079B-3E84-046F-16707EFD3EA1}"/>
              </a:ext>
            </a:extLst>
          </p:cNvPr>
          <p:cNvSpPr>
            <a:spLocks noGrp="1"/>
          </p:cNvSpPr>
          <p:nvPr>
            <p:ph type="pic" sz="quarter" idx="20"/>
          </p:nvPr>
        </p:nvSpPr>
        <p:spPr>
          <a:xfrm>
            <a:off x="9753600" y="1335024"/>
            <a:ext cx="1828800" cy="2505456"/>
          </a:xfrm>
        </p:spPr>
        <p:txBody>
          <a:bodyPr/>
          <a:lstStyle>
            <a:lvl1pPr>
              <a:defRPr>
                <a:solidFill>
                  <a:schemeClr val="bg1"/>
                </a:solidFill>
              </a:defRPr>
            </a:lvl1p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
        <p:nvSpPr>
          <p:cNvPr id="14" name="Copyright">
            <a:extLst>
              <a:ext uri="{FF2B5EF4-FFF2-40B4-BE49-F238E27FC236}">
                <a16:creationId xmlns:a16="http://schemas.microsoft.com/office/drawing/2014/main" id="{6D79BAA0-8632-AD2C-292C-8F2B191F7D19}"/>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Tree>
    <p:extLst>
      <p:ext uri="{BB962C8B-B14F-4D97-AF65-F5344CB8AC3E}">
        <p14:creationId xmlns:p14="http://schemas.microsoft.com/office/powerpoint/2010/main" val="3679487758"/>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513B074-3B07-0E57-B1EF-F6812220DF0A}"/>
              </a:ext>
            </a:extLst>
          </p:cNvPr>
          <p:cNvSpPr>
            <a:spLocks noGrp="1"/>
          </p:cNvSpPr>
          <p:nvPr>
            <p:ph type="body" sz="quarter" idx="12"/>
          </p:nvPr>
        </p:nvSpPr>
        <p:spPr>
          <a:xfrm>
            <a:off x="609600" y="1566127"/>
            <a:ext cx="4846320" cy="342466"/>
          </a:xfrm>
        </p:spPr>
        <p:txBody>
          <a:bodyPr anchor="ctr" anchorCtr="0">
            <a:spAutoFit/>
          </a:bodyPr>
          <a:lstStyle>
            <a:lvl1pPr marL="0" indent="0">
              <a:buNone/>
              <a:defRPr sz="1600" b="1">
                <a:solidFill>
                  <a:schemeClr val="bg1"/>
                </a:solidFill>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4937760" cy="4023360"/>
          </a:xfrm>
        </p:spPr>
        <p:txBody>
          <a:bodyPr/>
          <a:lstStyle>
            <a:lvl1pPr>
              <a:defRPr>
                <a:solidFill>
                  <a:schemeClr val="bg1"/>
                </a:solidFill>
              </a:defRPr>
            </a:lvl1pPr>
          </a:lstStyle>
          <a:p>
            <a:endParaRPr lang="en-US"/>
          </a:p>
        </p:txBody>
      </p:sp>
      <p:sp>
        <p:nvSpPr>
          <p:cNvPr id="5" name="Text Placeholder 3">
            <a:extLst>
              <a:ext uri="{FF2B5EF4-FFF2-40B4-BE49-F238E27FC236}">
                <a16:creationId xmlns:a16="http://schemas.microsoft.com/office/drawing/2014/main" id="{C6A13A99-FC00-81A6-297A-C14D357F8C98}"/>
              </a:ext>
            </a:extLst>
          </p:cNvPr>
          <p:cNvSpPr>
            <a:spLocks noGrp="1"/>
          </p:cNvSpPr>
          <p:nvPr>
            <p:ph type="body" sz="quarter" idx="13"/>
          </p:nvPr>
        </p:nvSpPr>
        <p:spPr>
          <a:xfrm>
            <a:off x="6644640" y="1566127"/>
            <a:ext cx="4846320" cy="342466"/>
          </a:xfrm>
        </p:spPr>
        <p:txBody>
          <a:bodyPr anchor="ctr" anchorCtr="0">
            <a:spAutoFit/>
          </a:bodyPr>
          <a:lstStyle>
            <a:lvl1pPr marL="0" indent="0">
              <a:buNone/>
              <a:defRPr sz="1600" b="1">
                <a:solidFill>
                  <a:schemeClr val="bg1"/>
                </a:solidFill>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644640" y="2103120"/>
            <a:ext cx="4937760" cy="4023360"/>
          </a:xfrm>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23847277-7A32-0B74-3121-513308B5D19B}"/>
              </a:ext>
            </a:extLst>
          </p:cNvPr>
          <p:cNvSpPr>
            <a:spLocks noGrp="1"/>
          </p:cNvSpPr>
          <p:nvPr>
            <p:ph type="ftr" sz="quarter" idx="15"/>
          </p:nvPr>
        </p:nvSpPr>
        <p:spPr/>
        <p:txBody>
          <a:bodyPr/>
          <a:lstStyle>
            <a:lvl1pPr>
              <a:defRPr>
                <a:solidFill>
                  <a:srgbClr val="BEBEBE"/>
                </a:solidFill>
              </a:defRPr>
            </a:lvl1pPr>
          </a:lstStyle>
          <a:p>
            <a:endParaRPr lang="en-US"/>
          </a:p>
        </p:txBody>
      </p:sp>
      <p:sp>
        <p:nvSpPr>
          <p:cNvPr id="9" name="Copyright">
            <a:extLst>
              <a:ext uri="{FF2B5EF4-FFF2-40B4-BE49-F238E27FC236}">
                <a16:creationId xmlns:a16="http://schemas.microsoft.com/office/drawing/2014/main" id="{B1577F18-2EE9-48A5-C9F6-26D13C7A415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7" name="Slide Number Placeholder 6">
            <a:extLst>
              <a:ext uri="{FF2B5EF4-FFF2-40B4-BE49-F238E27FC236}">
                <a16:creationId xmlns:a16="http://schemas.microsoft.com/office/drawing/2014/main" id="{0C50626B-1616-3551-DB78-E30E2BEA4433}"/>
              </a:ext>
            </a:extLst>
          </p:cNvPr>
          <p:cNvSpPr>
            <a:spLocks noGrp="1"/>
          </p:cNvSpPr>
          <p:nvPr>
            <p:ph type="sldNum" sz="quarter" idx="16"/>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2B0DFF53-DA3C-5459-13CB-66ACAB1EF04B}"/>
              </a:ext>
            </a:extLst>
          </p:cNvPr>
          <p:cNvSpPr>
            <a:spLocks noGrp="1"/>
          </p:cNvSpPr>
          <p:nvPr>
            <p:ph type="dt" sz="half" idx="14"/>
          </p:nvPr>
        </p:nvSpPr>
        <p:spPr/>
        <p:txBody>
          <a:bodyPr/>
          <a:lstStyle/>
          <a:p>
            <a:fld id="{F7EF6CD1-9159-44AF-9B3E-C7AC0C13304D}" type="datetime1">
              <a:rPr lang="en-US" smtClean="0"/>
              <a:t>5/9/25</a:t>
            </a:fld>
            <a:endParaRPr lang="en-US"/>
          </a:p>
        </p:txBody>
      </p:sp>
    </p:spTree>
    <p:extLst>
      <p:ext uri="{BB962C8B-B14F-4D97-AF65-F5344CB8AC3E}">
        <p14:creationId xmlns:p14="http://schemas.microsoft.com/office/powerpoint/2010/main" val="19026107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Text Placeholder 3">
            <a:extLst>
              <a:ext uri="{FF2B5EF4-FFF2-40B4-BE49-F238E27FC236}">
                <a16:creationId xmlns:a16="http://schemas.microsoft.com/office/drawing/2014/main" id="{A7CA4403-228E-D982-11B8-71EFFDAB1F21}"/>
              </a:ext>
            </a:extLst>
          </p:cNvPr>
          <p:cNvSpPr>
            <a:spLocks noGrp="1"/>
          </p:cNvSpPr>
          <p:nvPr>
            <p:ph type="body" sz="quarter" idx="13"/>
          </p:nvPr>
        </p:nvSpPr>
        <p:spPr>
          <a:xfrm>
            <a:off x="609600" y="1566127"/>
            <a:ext cx="3200400" cy="342466"/>
          </a:xfrm>
        </p:spPr>
        <p:txBody>
          <a:bodyPr wrap="square" anchor="ctr" anchorCtr="0">
            <a:spAutoFit/>
          </a:bodyPr>
          <a:lstStyle>
            <a:lvl1pPr marL="0" indent="0">
              <a:buNone/>
              <a:defRPr sz="1600" b="1">
                <a:solidFill>
                  <a:schemeClr val="bg1"/>
                </a:solidFill>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3255264" cy="4023360"/>
          </a:xfrm>
        </p:spPr>
        <p:txBody>
          <a:bodyPr/>
          <a:lstStyle>
            <a:lvl1pPr>
              <a:defRPr>
                <a:solidFill>
                  <a:schemeClr val="bg1"/>
                </a:solidFill>
              </a:defRPr>
            </a:lvl1pPr>
          </a:lstStyle>
          <a:p>
            <a:endParaRPr lang="en-US"/>
          </a:p>
        </p:txBody>
      </p:sp>
      <p:sp>
        <p:nvSpPr>
          <p:cNvPr id="4" name="Text Placeholder 3">
            <a:extLst>
              <a:ext uri="{FF2B5EF4-FFF2-40B4-BE49-F238E27FC236}">
                <a16:creationId xmlns:a16="http://schemas.microsoft.com/office/drawing/2014/main" id="{7946F0AF-945D-1612-FEA8-992054B7A75C}"/>
              </a:ext>
            </a:extLst>
          </p:cNvPr>
          <p:cNvSpPr>
            <a:spLocks noGrp="1"/>
          </p:cNvSpPr>
          <p:nvPr>
            <p:ph type="body" sz="quarter" idx="14"/>
          </p:nvPr>
        </p:nvSpPr>
        <p:spPr>
          <a:xfrm>
            <a:off x="4468368" y="1566127"/>
            <a:ext cx="3200400" cy="342466"/>
          </a:xfrm>
        </p:spPr>
        <p:txBody>
          <a:bodyPr wrap="square" anchor="ctr" anchorCtr="0">
            <a:spAutoFit/>
          </a:bodyPr>
          <a:lstStyle>
            <a:lvl1pPr marL="0" indent="0">
              <a:buNone/>
              <a:defRPr sz="1600" b="1">
                <a:solidFill>
                  <a:schemeClr val="bg1"/>
                </a:solidFill>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468368" y="2103120"/>
            <a:ext cx="3255264" cy="4023360"/>
          </a:xfrm>
        </p:spPr>
        <p:txBody>
          <a:bodyPr/>
          <a:lstStyle>
            <a:lvl1pPr>
              <a:defRPr>
                <a:solidFill>
                  <a:schemeClr val="bg1"/>
                </a:solidFill>
              </a:defRPr>
            </a:lvl1pPr>
          </a:lstStyle>
          <a:p>
            <a:endParaRPr lang="en-US"/>
          </a:p>
        </p:txBody>
      </p:sp>
      <p:sp>
        <p:nvSpPr>
          <p:cNvPr id="5" name="Text Placeholder 3">
            <a:extLst>
              <a:ext uri="{FF2B5EF4-FFF2-40B4-BE49-F238E27FC236}">
                <a16:creationId xmlns:a16="http://schemas.microsoft.com/office/drawing/2014/main" id="{7D2660DF-18E0-5445-7D6F-B1E2A46D4B94}"/>
              </a:ext>
            </a:extLst>
          </p:cNvPr>
          <p:cNvSpPr>
            <a:spLocks noGrp="1"/>
          </p:cNvSpPr>
          <p:nvPr>
            <p:ph type="body" sz="quarter" idx="15"/>
          </p:nvPr>
        </p:nvSpPr>
        <p:spPr>
          <a:xfrm>
            <a:off x="8327136" y="1566127"/>
            <a:ext cx="3200400" cy="342466"/>
          </a:xfrm>
        </p:spPr>
        <p:txBody>
          <a:bodyPr wrap="square" anchor="ctr" anchorCtr="0">
            <a:spAutoFit/>
          </a:bodyPr>
          <a:lstStyle>
            <a:lvl1pPr marL="0" indent="0">
              <a:buNone/>
              <a:defRPr sz="1600" b="1">
                <a:solidFill>
                  <a:schemeClr val="bg1"/>
                </a:solidFill>
                <a:latin typeface="+mn-lt"/>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8327136" y="2103120"/>
            <a:ext cx="3255264" cy="4023360"/>
          </a:xfrm>
        </p:spPr>
        <p:txBody>
          <a:bodyPr/>
          <a:lstStyle>
            <a:lvl1pPr>
              <a:defRPr>
                <a:solidFill>
                  <a:schemeClr val="bg1"/>
                </a:solidFill>
              </a:defRPr>
            </a:lvl1pPr>
          </a:lstStyle>
          <a:p>
            <a:endParaRPr lang="en-US"/>
          </a:p>
        </p:txBody>
      </p:sp>
      <p:sp>
        <p:nvSpPr>
          <p:cNvPr id="7" name="Footer Placeholder 6">
            <a:extLst>
              <a:ext uri="{FF2B5EF4-FFF2-40B4-BE49-F238E27FC236}">
                <a16:creationId xmlns:a16="http://schemas.microsoft.com/office/drawing/2014/main" id="{74C05D25-57B4-0131-8D02-41BDA22255CF}"/>
              </a:ext>
            </a:extLst>
          </p:cNvPr>
          <p:cNvSpPr>
            <a:spLocks noGrp="1"/>
          </p:cNvSpPr>
          <p:nvPr>
            <p:ph type="ftr" sz="quarter" idx="17"/>
          </p:nvPr>
        </p:nvSpPr>
        <p:spPr/>
        <p:txBody>
          <a:bodyPr/>
          <a:lstStyle>
            <a:lvl1pPr>
              <a:defRPr>
                <a:solidFill>
                  <a:srgbClr val="BEBEBE"/>
                </a:solidFill>
              </a:defRPr>
            </a:lvl1pPr>
          </a:lstStyle>
          <a:p>
            <a:endParaRPr lang="en-US"/>
          </a:p>
        </p:txBody>
      </p:sp>
      <p:sp>
        <p:nvSpPr>
          <p:cNvPr id="11" name="Copyright">
            <a:extLst>
              <a:ext uri="{FF2B5EF4-FFF2-40B4-BE49-F238E27FC236}">
                <a16:creationId xmlns:a16="http://schemas.microsoft.com/office/drawing/2014/main" id="{861CF59B-700A-60A4-D14B-FB9B87B60D93}"/>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9" name="Slide Number Placeholder 8">
            <a:extLst>
              <a:ext uri="{FF2B5EF4-FFF2-40B4-BE49-F238E27FC236}">
                <a16:creationId xmlns:a16="http://schemas.microsoft.com/office/drawing/2014/main" id="{566038FF-7BCA-3951-3D43-F22FDDDCEC68}"/>
              </a:ext>
            </a:extLst>
          </p:cNvPr>
          <p:cNvSpPr>
            <a:spLocks noGrp="1"/>
          </p:cNvSpPr>
          <p:nvPr>
            <p:ph type="sldNum" sz="quarter" idx="18"/>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6" name="Date Placeholder 5">
            <a:extLst>
              <a:ext uri="{FF2B5EF4-FFF2-40B4-BE49-F238E27FC236}">
                <a16:creationId xmlns:a16="http://schemas.microsoft.com/office/drawing/2014/main" id="{93D0F27E-11AC-F723-B425-6B4C9993142C}"/>
              </a:ext>
            </a:extLst>
          </p:cNvPr>
          <p:cNvSpPr>
            <a:spLocks noGrp="1"/>
          </p:cNvSpPr>
          <p:nvPr>
            <p:ph type="dt" sz="half" idx="16"/>
          </p:nvPr>
        </p:nvSpPr>
        <p:spPr/>
        <p:txBody>
          <a:bodyPr/>
          <a:lstStyle/>
          <a:p>
            <a:fld id="{1363D66E-2377-4F68-BD8E-DC3D382E60FF}" type="datetime1">
              <a:rPr lang="en-US" smtClean="0"/>
              <a:t>5/9/25</a:t>
            </a:fld>
            <a:endParaRPr lang="en-US"/>
          </a:p>
        </p:txBody>
      </p:sp>
    </p:spTree>
    <p:extLst>
      <p:ext uri="{BB962C8B-B14F-4D97-AF65-F5344CB8AC3E}">
        <p14:creationId xmlns:p14="http://schemas.microsoft.com/office/powerpoint/2010/main" val="1823761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599" y="426061"/>
            <a:ext cx="5334001" cy="2387600"/>
          </a:xfrm>
        </p:spPr>
        <p:txBody>
          <a:bodyPr lIns="0" rIns="0" anchor="b">
            <a:noAutofit/>
          </a:bodyPr>
          <a:lstStyle>
            <a:lvl1pPr algn="l">
              <a:lnSpc>
                <a:spcPct val="80000"/>
              </a:lnSpc>
              <a:defRPr sz="5400" spc="-120" baseline="0"/>
            </a:lvl1pPr>
          </a:lstStyle>
          <a:p>
            <a:r>
              <a:rPr lang="en-US"/>
              <a:t>Click to edit Master title style</a:t>
            </a:r>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599" y="3012926"/>
            <a:ext cx="5334002" cy="1655762"/>
          </a:xfrm>
        </p:spPr>
        <p:txBody>
          <a:bodyPr lIns="0" rIns="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hread">
            <a:extLst>
              <a:ext uri="{FF2B5EF4-FFF2-40B4-BE49-F238E27FC236}">
                <a16:creationId xmlns:a16="http://schemas.microsoft.com/office/drawing/2014/main" id="{B6083D35-FA56-96A9-7AD6-A71D01DC0CD9}"/>
              </a:ext>
              <a:ext uri="{C183D7F6-B498-43B3-948B-1728B52AA6E4}">
                <adec:decorative xmlns:adec="http://schemas.microsoft.com/office/drawing/2017/decorative" val="1"/>
              </a:ext>
            </a:extLst>
          </p:cNvPr>
          <p:cNvSpPr/>
          <p:nvPr userDrawn="1"/>
        </p:nvSpPr>
        <p:spPr>
          <a:xfrm>
            <a:off x="-1"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8" name="Picture Placeholder 7">
            <a:extLst>
              <a:ext uri="{FF2B5EF4-FFF2-40B4-BE49-F238E27FC236}">
                <a16:creationId xmlns:a16="http://schemas.microsoft.com/office/drawing/2014/main" id="{4031B34F-5072-BCFE-838A-B26F9DFCB01E}"/>
              </a:ext>
            </a:extLst>
          </p:cNvPr>
          <p:cNvSpPr>
            <a:spLocks noGrp="1"/>
          </p:cNvSpPr>
          <p:nvPr>
            <p:ph type="pic" sz="quarter" idx="10"/>
          </p:nvPr>
        </p:nvSpPr>
        <p:spPr>
          <a:xfrm>
            <a:off x="6096000" y="0"/>
            <a:ext cx="6096000" cy="6858000"/>
          </a:xfrm>
        </p:spPr>
        <p:txBody>
          <a:bodyPr wrap="none">
            <a:noAutofit/>
          </a:bodyPr>
          <a:lstStyle/>
          <a:p>
            <a:endParaRPr lang="en-US"/>
          </a:p>
        </p:txBody>
      </p:sp>
      <p:pic>
        <p:nvPicPr>
          <p:cNvPr id="5" name="Picture 4" descr="A red and black number&#10;&#10;Description automatically generated">
            <a:extLst>
              <a:ext uri="{FF2B5EF4-FFF2-40B4-BE49-F238E27FC236}">
                <a16:creationId xmlns:a16="http://schemas.microsoft.com/office/drawing/2014/main" id="{ED10F1C0-9764-B3D2-72FA-D6F1835F56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028" y="6003486"/>
            <a:ext cx="1316736" cy="318212"/>
          </a:xfrm>
          <a:prstGeom prst="rect">
            <a:avLst/>
          </a:prstGeom>
        </p:spPr>
      </p:pic>
    </p:spTree>
    <p:extLst>
      <p:ext uri="{BB962C8B-B14F-4D97-AF65-F5344CB8AC3E}">
        <p14:creationId xmlns:p14="http://schemas.microsoft.com/office/powerpoint/2010/main" val="288954232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Text Placeholder 3">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2240280" cy="4023360"/>
          </a:xfrm>
        </p:spPr>
        <p:txBody>
          <a:bodyPr/>
          <a:lstStyle>
            <a:lvl1pPr>
              <a:defRPr>
                <a:solidFill>
                  <a:schemeClr val="bg1"/>
                </a:solidFill>
              </a:defRPr>
            </a:lvl1pPr>
          </a:lstStyle>
          <a:p>
            <a:endParaRPr lang="en-US"/>
          </a:p>
        </p:txBody>
      </p:sp>
      <p:sp>
        <p:nvSpPr>
          <p:cNvPr id="5" name="Text Placeholder 3">
            <a:extLst>
              <a:ext uri="{FF2B5EF4-FFF2-40B4-BE49-F238E27FC236}">
                <a16:creationId xmlns:a16="http://schemas.microsoft.com/office/drawing/2014/main" id="{37F3A760-EE34-C8A5-89C3-5467A9BC0CA9}"/>
              </a:ext>
            </a:extLst>
          </p:cNvPr>
          <p:cNvSpPr>
            <a:spLocks noGrp="1"/>
          </p:cNvSpPr>
          <p:nvPr>
            <p:ph type="body" sz="quarter" idx="15"/>
          </p:nvPr>
        </p:nvSpPr>
        <p:spPr>
          <a:xfrm>
            <a:off x="352044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3520440" y="2103120"/>
            <a:ext cx="2240280" cy="4023360"/>
          </a:xfrm>
        </p:spPr>
        <p:txBody>
          <a:bodyPr/>
          <a:lstStyle>
            <a:lvl1pPr>
              <a:defRPr>
                <a:solidFill>
                  <a:schemeClr val="bg1"/>
                </a:solidFill>
              </a:defRPr>
            </a:lvl1pPr>
          </a:lstStyle>
          <a:p>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643128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6431280" y="2103120"/>
            <a:ext cx="2240280" cy="4023360"/>
          </a:xfrm>
        </p:spPr>
        <p:txBody>
          <a:bodyPr/>
          <a:lstStyle>
            <a:lvl1pPr>
              <a:defRPr>
                <a:solidFill>
                  <a:schemeClr val="bg1"/>
                </a:solidFill>
              </a:defRPr>
            </a:lvl1pPr>
          </a:lstStyle>
          <a:p>
            <a:endParaRPr lang="en-US"/>
          </a:p>
        </p:txBody>
      </p:sp>
      <p:sp>
        <p:nvSpPr>
          <p:cNvPr id="7" name="Text Placeholder 3">
            <a:extLst>
              <a:ext uri="{FF2B5EF4-FFF2-40B4-BE49-F238E27FC236}">
                <a16:creationId xmlns:a16="http://schemas.microsoft.com/office/drawing/2014/main" id="{EBE0941F-EC84-108F-647A-726CB13FD000}"/>
              </a:ext>
            </a:extLst>
          </p:cNvPr>
          <p:cNvSpPr>
            <a:spLocks noGrp="1"/>
          </p:cNvSpPr>
          <p:nvPr>
            <p:ph type="body" sz="quarter" idx="17"/>
          </p:nvPr>
        </p:nvSpPr>
        <p:spPr>
          <a:xfrm>
            <a:off x="934212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4" name="Picture Placeholder 11">
            <a:extLst>
              <a:ext uri="{FF2B5EF4-FFF2-40B4-BE49-F238E27FC236}">
                <a16:creationId xmlns:a16="http://schemas.microsoft.com/office/drawing/2014/main" id="{273AE085-219F-7944-7266-65BE5ACA42F8}"/>
              </a:ext>
            </a:extLst>
          </p:cNvPr>
          <p:cNvSpPr>
            <a:spLocks noGrp="1"/>
          </p:cNvSpPr>
          <p:nvPr>
            <p:ph type="pic" sz="quarter" idx="13"/>
          </p:nvPr>
        </p:nvSpPr>
        <p:spPr>
          <a:xfrm>
            <a:off x="9342120" y="2103120"/>
            <a:ext cx="2240280" cy="4023360"/>
          </a:xfrm>
        </p:spPr>
        <p:txBody>
          <a:bodyPr/>
          <a:lstStyle>
            <a:lvl1pPr>
              <a:defRPr>
                <a:solidFill>
                  <a:schemeClr val="bg1"/>
                </a:solidFill>
              </a:defRPr>
            </a:lvl1pPr>
          </a:lstStyle>
          <a:p>
            <a:endParaRPr lang="en-US"/>
          </a:p>
        </p:txBody>
      </p:sp>
      <p:sp>
        <p:nvSpPr>
          <p:cNvPr id="11" name="Footer Placeholder 10">
            <a:extLst>
              <a:ext uri="{FF2B5EF4-FFF2-40B4-BE49-F238E27FC236}">
                <a16:creationId xmlns:a16="http://schemas.microsoft.com/office/drawing/2014/main" id="{C8D57720-7135-4F3C-DEEA-C27247DB4D14}"/>
              </a:ext>
            </a:extLst>
          </p:cNvPr>
          <p:cNvSpPr>
            <a:spLocks noGrp="1"/>
          </p:cNvSpPr>
          <p:nvPr>
            <p:ph type="ftr" sz="quarter" idx="19"/>
          </p:nvPr>
        </p:nvSpPr>
        <p:spPr/>
        <p:txBody>
          <a:bodyPr/>
          <a:lstStyle>
            <a:lvl1pPr>
              <a:defRPr>
                <a:solidFill>
                  <a:srgbClr val="BEBEBE"/>
                </a:solidFill>
              </a:defRPr>
            </a:lvl1pPr>
          </a:lstStyle>
          <a:p>
            <a:endParaRPr lang="en-US"/>
          </a:p>
        </p:txBody>
      </p:sp>
      <p:sp>
        <p:nvSpPr>
          <p:cNvPr id="14" name="Copyright">
            <a:extLst>
              <a:ext uri="{FF2B5EF4-FFF2-40B4-BE49-F238E27FC236}">
                <a16:creationId xmlns:a16="http://schemas.microsoft.com/office/drawing/2014/main" id="{5BFC7988-7FAA-398C-930C-E596D1C799AC}"/>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3" name="Slide Number Placeholder 12">
            <a:extLst>
              <a:ext uri="{FF2B5EF4-FFF2-40B4-BE49-F238E27FC236}">
                <a16:creationId xmlns:a16="http://schemas.microsoft.com/office/drawing/2014/main" id="{778E7BE0-DA47-ECEF-0F48-3164312A54CC}"/>
              </a:ext>
            </a:extLst>
          </p:cNvPr>
          <p:cNvSpPr>
            <a:spLocks noGrp="1"/>
          </p:cNvSpPr>
          <p:nvPr>
            <p:ph type="sldNum" sz="quarter" idx="20"/>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D115E1D6-9D19-3D32-1DF3-6D23F19EFA7D}"/>
              </a:ext>
            </a:extLst>
          </p:cNvPr>
          <p:cNvSpPr>
            <a:spLocks noGrp="1"/>
          </p:cNvSpPr>
          <p:nvPr>
            <p:ph type="dt" sz="half" idx="18"/>
          </p:nvPr>
        </p:nvSpPr>
        <p:spPr/>
        <p:txBody>
          <a:bodyPr/>
          <a:lstStyle/>
          <a:p>
            <a:fld id="{C3A5FDA7-3BA9-4E16-ABA0-3A8FCF7624A5}" type="datetime1">
              <a:rPr lang="en-US" smtClean="0"/>
              <a:t>5/9/25</a:t>
            </a:fld>
            <a:endParaRPr lang="en-US"/>
          </a:p>
        </p:txBody>
      </p:sp>
    </p:spTree>
    <p:extLst>
      <p:ext uri="{BB962C8B-B14F-4D97-AF65-F5344CB8AC3E}">
        <p14:creationId xmlns:p14="http://schemas.microsoft.com/office/powerpoint/2010/main" val="36440051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Text Placeholder 1">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8" name="Picture Placeholder 1">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1828800" cy="4023360"/>
          </a:xfrm>
        </p:spPr>
        <p:txBody>
          <a:bodyPr/>
          <a:lstStyle>
            <a:lvl1pPr>
              <a:defRPr>
                <a:solidFill>
                  <a:schemeClr val="bg1"/>
                </a:solidFill>
              </a:defRPr>
            </a:lvl1pPr>
          </a:lstStyle>
          <a:p>
            <a:endParaRPr lang="en-US"/>
          </a:p>
        </p:txBody>
      </p:sp>
      <p:sp>
        <p:nvSpPr>
          <p:cNvPr id="5" name="Text Placeholder 2">
            <a:extLst>
              <a:ext uri="{FF2B5EF4-FFF2-40B4-BE49-F238E27FC236}">
                <a16:creationId xmlns:a16="http://schemas.microsoft.com/office/drawing/2014/main" id="{37F3A760-EE34-C8A5-89C3-5467A9BC0CA9}"/>
              </a:ext>
            </a:extLst>
          </p:cNvPr>
          <p:cNvSpPr>
            <a:spLocks noGrp="1"/>
          </p:cNvSpPr>
          <p:nvPr>
            <p:ph type="body" sz="quarter" idx="15"/>
          </p:nvPr>
        </p:nvSpPr>
        <p:spPr>
          <a:xfrm>
            <a:off x="2895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10" name="Picture Placeholder 2">
            <a:extLst>
              <a:ext uri="{FF2B5EF4-FFF2-40B4-BE49-F238E27FC236}">
                <a16:creationId xmlns:a16="http://schemas.microsoft.com/office/drawing/2014/main" id="{A160F384-0CC4-8E1E-C546-28F7B7D6B282}"/>
              </a:ext>
            </a:extLst>
          </p:cNvPr>
          <p:cNvSpPr>
            <a:spLocks noGrp="1"/>
          </p:cNvSpPr>
          <p:nvPr>
            <p:ph type="pic" sz="quarter" idx="11"/>
          </p:nvPr>
        </p:nvSpPr>
        <p:spPr>
          <a:xfrm>
            <a:off x="2895600" y="2103120"/>
            <a:ext cx="1828800" cy="4023360"/>
          </a:xfrm>
        </p:spPr>
        <p:txBody>
          <a:bodyPr/>
          <a:lstStyle>
            <a:lvl1pPr>
              <a:defRPr>
                <a:solidFill>
                  <a:schemeClr val="bg1"/>
                </a:solidFill>
              </a:defRPr>
            </a:lvl1pPr>
          </a:lstStyle>
          <a:p>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5181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12" name="Picture Placeholder 3">
            <a:extLst>
              <a:ext uri="{FF2B5EF4-FFF2-40B4-BE49-F238E27FC236}">
                <a16:creationId xmlns:a16="http://schemas.microsoft.com/office/drawing/2014/main" id="{292A0C94-CCCD-1ACE-EE3F-3AAA7DAFC52F}"/>
              </a:ext>
            </a:extLst>
          </p:cNvPr>
          <p:cNvSpPr>
            <a:spLocks noGrp="1"/>
          </p:cNvSpPr>
          <p:nvPr>
            <p:ph type="pic" sz="quarter" idx="12"/>
          </p:nvPr>
        </p:nvSpPr>
        <p:spPr>
          <a:xfrm>
            <a:off x="5181600" y="2103120"/>
            <a:ext cx="1828800" cy="4023360"/>
          </a:xfrm>
        </p:spPr>
        <p:txBody>
          <a:bodyPr/>
          <a:lstStyle>
            <a:lvl1pPr>
              <a:defRPr>
                <a:solidFill>
                  <a:schemeClr val="bg1"/>
                </a:solidFill>
              </a:defRPr>
            </a:lvl1pPr>
          </a:lstStyle>
          <a:p>
            <a:endParaRPr lang="en-US"/>
          </a:p>
        </p:txBody>
      </p:sp>
      <p:sp>
        <p:nvSpPr>
          <p:cNvPr id="7" name="Text Placeholder 4">
            <a:extLst>
              <a:ext uri="{FF2B5EF4-FFF2-40B4-BE49-F238E27FC236}">
                <a16:creationId xmlns:a16="http://schemas.microsoft.com/office/drawing/2014/main" id="{EBE0941F-EC84-108F-647A-726CB13FD000}"/>
              </a:ext>
            </a:extLst>
          </p:cNvPr>
          <p:cNvSpPr>
            <a:spLocks noGrp="1"/>
          </p:cNvSpPr>
          <p:nvPr>
            <p:ph type="body" sz="quarter" idx="17"/>
          </p:nvPr>
        </p:nvSpPr>
        <p:spPr>
          <a:xfrm>
            <a:off x="7467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4" name="Picture Placeholder 4">
            <a:extLst>
              <a:ext uri="{FF2B5EF4-FFF2-40B4-BE49-F238E27FC236}">
                <a16:creationId xmlns:a16="http://schemas.microsoft.com/office/drawing/2014/main" id="{273AE085-219F-7944-7266-65BE5ACA42F8}"/>
              </a:ext>
            </a:extLst>
          </p:cNvPr>
          <p:cNvSpPr>
            <a:spLocks noGrp="1"/>
          </p:cNvSpPr>
          <p:nvPr>
            <p:ph type="pic" sz="quarter" idx="13"/>
          </p:nvPr>
        </p:nvSpPr>
        <p:spPr>
          <a:xfrm>
            <a:off x="7467600" y="2103120"/>
            <a:ext cx="1828800" cy="4023360"/>
          </a:xfrm>
        </p:spPr>
        <p:txBody>
          <a:bodyPr/>
          <a:lstStyle>
            <a:lvl1pPr>
              <a:defRPr>
                <a:solidFill>
                  <a:schemeClr val="bg1"/>
                </a:solidFill>
              </a:defRPr>
            </a:lvl1pPr>
          </a:lstStyle>
          <a:p>
            <a:endParaRPr lang="en-US"/>
          </a:p>
        </p:txBody>
      </p:sp>
      <p:sp>
        <p:nvSpPr>
          <p:cNvPr id="15" name="Text Placeholder 5">
            <a:extLst>
              <a:ext uri="{FF2B5EF4-FFF2-40B4-BE49-F238E27FC236}">
                <a16:creationId xmlns:a16="http://schemas.microsoft.com/office/drawing/2014/main" id="{1B1CE22D-7742-2553-0BC5-65F5E18C4787}"/>
              </a:ext>
            </a:extLst>
          </p:cNvPr>
          <p:cNvSpPr>
            <a:spLocks noGrp="1"/>
          </p:cNvSpPr>
          <p:nvPr>
            <p:ph type="body" sz="quarter" idx="21"/>
          </p:nvPr>
        </p:nvSpPr>
        <p:spPr>
          <a:xfrm>
            <a:off x="9753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16" name="Picture Placeholder 5">
            <a:extLst>
              <a:ext uri="{FF2B5EF4-FFF2-40B4-BE49-F238E27FC236}">
                <a16:creationId xmlns:a16="http://schemas.microsoft.com/office/drawing/2014/main" id="{04FB2745-7A67-1B1D-6FE0-E5A68CD71D31}"/>
              </a:ext>
            </a:extLst>
          </p:cNvPr>
          <p:cNvSpPr>
            <a:spLocks noGrp="1"/>
          </p:cNvSpPr>
          <p:nvPr>
            <p:ph type="pic" sz="quarter" idx="22"/>
          </p:nvPr>
        </p:nvSpPr>
        <p:spPr>
          <a:xfrm>
            <a:off x="9753600" y="2103120"/>
            <a:ext cx="1828800" cy="4023360"/>
          </a:xfrm>
        </p:spPr>
        <p:txBody>
          <a:bodyPr/>
          <a:lstStyle>
            <a:lvl1pPr>
              <a:defRPr>
                <a:solidFill>
                  <a:schemeClr val="bg1"/>
                </a:solidFill>
              </a:defRPr>
            </a:lvl1pPr>
          </a:lstStyle>
          <a:p>
            <a:endParaRPr lang="en-US"/>
          </a:p>
        </p:txBody>
      </p:sp>
      <p:sp>
        <p:nvSpPr>
          <p:cNvPr id="11" name="Footer Placeholder 10">
            <a:extLst>
              <a:ext uri="{FF2B5EF4-FFF2-40B4-BE49-F238E27FC236}">
                <a16:creationId xmlns:a16="http://schemas.microsoft.com/office/drawing/2014/main" id="{C8D57720-7135-4F3C-DEEA-C27247DB4D14}"/>
              </a:ext>
            </a:extLst>
          </p:cNvPr>
          <p:cNvSpPr>
            <a:spLocks noGrp="1"/>
          </p:cNvSpPr>
          <p:nvPr>
            <p:ph type="ftr" sz="quarter" idx="19"/>
          </p:nvPr>
        </p:nvSpPr>
        <p:spPr/>
        <p:txBody>
          <a:bodyPr/>
          <a:lstStyle>
            <a:lvl1pPr>
              <a:defRPr>
                <a:solidFill>
                  <a:srgbClr val="BEBEBE"/>
                </a:solidFill>
              </a:defRPr>
            </a:lvl1pPr>
          </a:lstStyle>
          <a:p>
            <a:endParaRPr lang="en-US"/>
          </a:p>
        </p:txBody>
      </p:sp>
      <p:sp>
        <p:nvSpPr>
          <p:cNvPr id="14" name="Copyright">
            <a:extLst>
              <a:ext uri="{FF2B5EF4-FFF2-40B4-BE49-F238E27FC236}">
                <a16:creationId xmlns:a16="http://schemas.microsoft.com/office/drawing/2014/main" id="{5BFC7988-7FAA-398C-930C-E596D1C799AC}"/>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3" name="Slide Number Placeholder 12">
            <a:extLst>
              <a:ext uri="{FF2B5EF4-FFF2-40B4-BE49-F238E27FC236}">
                <a16:creationId xmlns:a16="http://schemas.microsoft.com/office/drawing/2014/main" id="{778E7BE0-DA47-ECEF-0F48-3164312A54CC}"/>
              </a:ext>
            </a:extLst>
          </p:cNvPr>
          <p:cNvSpPr>
            <a:spLocks noGrp="1"/>
          </p:cNvSpPr>
          <p:nvPr>
            <p:ph type="sldNum" sz="quarter" idx="20"/>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D115E1D6-9D19-3D32-1DF3-6D23F19EFA7D}"/>
              </a:ext>
            </a:extLst>
          </p:cNvPr>
          <p:cNvSpPr>
            <a:spLocks noGrp="1"/>
          </p:cNvSpPr>
          <p:nvPr>
            <p:ph type="dt" sz="half" idx="18"/>
          </p:nvPr>
        </p:nvSpPr>
        <p:spPr/>
        <p:txBody>
          <a:bodyPr/>
          <a:lstStyle/>
          <a:p>
            <a:fld id="{C3A5FDA7-3BA9-4E16-ABA0-3A8FCF7624A5}" type="datetime1">
              <a:rPr lang="en-US" smtClean="0"/>
              <a:t>5/9/25</a:t>
            </a:fld>
            <a:endParaRPr lang="en-US"/>
          </a:p>
        </p:txBody>
      </p:sp>
    </p:spTree>
    <p:extLst>
      <p:ext uri="{BB962C8B-B14F-4D97-AF65-F5344CB8AC3E}">
        <p14:creationId xmlns:p14="http://schemas.microsoft.com/office/powerpoint/2010/main" val="20030901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id Dark - 1x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10972800" cy="4572000"/>
          </a:xfrm>
        </p:spPr>
        <p:txBody>
          <a:bodyPr/>
          <a:lstStyle>
            <a:lvl1pPr>
              <a:defRPr>
                <a:solidFill>
                  <a:schemeClr val="bg1"/>
                </a:solidFill>
              </a:defRPr>
            </a:lvl1pPr>
          </a:lstStyle>
          <a:p>
            <a:endParaRPr lang="en-US"/>
          </a:p>
        </p:txBody>
      </p:sp>
      <p:sp>
        <p:nvSpPr>
          <p:cNvPr id="4" name="Footer Placeholder 3">
            <a:extLst>
              <a:ext uri="{FF2B5EF4-FFF2-40B4-BE49-F238E27FC236}">
                <a16:creationId xmlns:a16="http://schemas.microsoft.com/office/drawing/2014/main" id="{7C48FEA5-D82D-FEBA-BC6B-F712F94ADFC4}"/>
              </a:ext>
            </a:extLst>
          </p:cNvPr>
          <p:cNvSpPr>
            <a:spLocks noGrp="1"/>
          </p:cNvSpPr>
          <p:nvPr>
            <p:ph type="ftr" sz="quarter" idx="12"/>
          </p:nvPr>
        </p:nvSpPr>
        <p:spPr/>
        <p:txBody>
          <a:bodyPr/>
          <a:lstStyle>
            <a:lvl1pPr>
              <a:defRPr>
                <a:solidFill>
                  <a:srgbClr val="BEBEBE"/>
                </a:solidFill>
              </a:defRPr>
            </a:lvl1pPr>
          </a:lstStyle>
          <a:p>
            <a:endParaRPr lang="en-US"/>
          </a:p>
        </p:txBody>
      </p:sp>
      <p:sp>
        <p:nvSpPr>
          <p:cNvPr id="6" name="Copyright">
            <a:extLst>
              <a:ext uri="{FF2B5EF4-FFF2-40B4-BE49-F238E27FC236}">
                <a16:creationId xmlns:a16="http://schemas.microsoft.com/office/drawing/2014/main" id="{B0CFD409-FAB4-8D4C-DF26-12899C370EB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5" name="Slide Number Placeholder 4">
            <a:extLst>
              <a:ext uri="{FF2B5EF4-FFF2-40B4-BE49-F238E27FC236}">
                <a16:creationId xmlns:a16="http://schemas.microsoft.com/office/drawing/2014/main" id="{B0CFE176-D609-C102-9210-1A0665ED4036}"/>
              </a:ext>
            </a:extLst>
          </p:cNvPr>
          <p:cNvSpPr>
            <a:spLocks noGrp="1"/>
          </p:cNvSpPr>
          <p:nvPr>
            <p:ph type="sldNum" sz="quarter" idx="13"/>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84B8EAAE-6B19-EE89-F051-EA38D1ED6443}"/>
              </a:ext>
            </a:extLst>
          </p:cNvPr>
          <p:cNvSpPr>
            <a:spLocks noGrp="1"/>
          </p:cNvSpPr>
          <p:nvPr>
            <p:ph type="dt" sz="half" idx="11"/>
          </p:nvPr>
        </p:nvSpPr>
        <p:spPr/>
        <p:txBody>
          <a:bodyPr/>
          <a:lstStyle/>
          <a:p>
            <a:fld id="{B279301B-1302-4B33-9C57-FD5EA730D9CA}" type="datetime1">
              <a:rPr lang="en-US" smtClean="0"/>
              <a:t>5/9/25</a:t>
            </a:fld>
            <a:endParaRPr lang="en-US"/>
          </a:p>
        </p:txBody>
      </p:sp>
    </p:spTree>
    <p:extLst>
      <p:ext uri="{BB962C8B-B14F-4D97-AF65-F5344CB8AC3E}">
        <p14:creationId xmlns:p14="http://schemas.microsoft.com/office/powerpoint/2010/main" val="701039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id Dark - 2x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5486400" cy="2286000"/>
          </a:xfrm>
        </p:spPr>
        <p:txBody>
          <a:bodyPr/>
          <a:lstStyle>
            <a:lvl1pPr>
              <a:defRPr>
                <a:solidFill>
                  <a:schemeClr val="bg1"/>
                </a:solidFill>
              </a:defRPr>
            </a:lvl1pPr>
          </a:lstStyle>
          <a:p>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096000" y="1554480"/>
            <a:ext cx="5486400" cy="2286000"/>
          </a:xfrm>
        </p:spPr>
        <p:txBody>
          <a:bodyPr/>
          <a:lstStyle>
            <a:lvl1pPr>
              <a:defRPr>
                <a:solidFill>
                  <a:schemeClr val="bg1"/>
                </a:solidFill>
              </a:defRPr>
            </a:lvl1pPr>
          </a:lstStyle>
          <a:p>
            <a:endParaRPr lang="en-US"/>
          </a:p>
        </p:txBody>
      </p:sp>
      <p:sp>
        <p:nvSpPr>
          <p:cNvPr id="3" name="Picture Placeholder 7">
            <a:extLst>
              <a:ext uri="{FF2B5EF4-FFF2-40B4-BE49-F238E27FC236}">
                <a16:creationId xmlns:a16="http://schemas.microsoft.com/office/drawing/2014/main" id="{92547B6F-C04C-1B8A-023F-2328C702D34B}"/>
              </a:ext>
            </a:extLst>
          </p:cNvPr>
          <p:cNvSpPr>
            <a:spLocks noGrp="1"/>
          </p:cNvSpPr>
          <p:nvPr>
            <p:ph type="pic" sz="quarter" idx="12"/>
          </p:nvPr>
        </p:nvSpPr>
        <p:spPr>
          <a:xfrm>
            <a:off x="609600" y="3840480"/>
            <a:ext cx="5486400" cy="2286000"/>
          </a:xfrm>
        </p:spPr>
        <p:txBody>
          <a:bodyPr/>
          <a:lstStyle>
            <a:lvl1pPr>
              <a:defRPr>
                <a:solidFill>
                  <a:schemeClr val="bg1"/>
                </a:solidFill>
              </a:defRPr>
            </a:lvl1pPr>
          </a:lstStyle>
          <a:p>
            <a:endParaRPr lang="en-US"/>
          </a:p>
        </p:txBody>
      </p:sp>
      <p:sp>
        <p:nvSpPr>
          <p:cNvPr id="4" name="Picture Placeholder 9">
            <a:extLst>
              <a:ext uri="{FF2B5EF4-FFF2-40B4-BE49-F238E27FC236}">
                <a16:creationId xmlns:a16="http://schemas.microsoft.com/office/drawing/2014/main" id="{23A551AC-B66E-B597-2080-FD4462C44E73}"/>
              </a:ext>
            </a:extLst>
          </p:cNvPr>
          <p:cNvSpPr>
            <a:spLocks noGrp="1"/>
          </p:cNvSpPr>
          <p:nvPr>
            <p:ph type="pic" sz="quarter" idx="13"/>
          </p:nvPr>
        </p:nvSpPr>
        <p:spPr>
          <a:xfrm>
            <a:off x="6096000" y="3840480"/>
            <a:ext cx="5486400" cy="2286000"/>
          </a:xfrm>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B898B94F-08BB-377E-AE6E-61B7A9C9385C}"/>
              </a:ext>
            </a:extLst>
          </p:cNvPr>
          <p:cNvSpPr>
            <a:spLocks noGrp="1"/>
          </p:cNvSpPr>
          <p:nvPr>
            <p:ph type="ftr" sz="quarter" idx="15"/>
          </p:nvPr>
        </p:nvSpPr>
        <p:spPr/>
        <p:txBody>
          <a:bodyPr/>
          <a:lstStyle>
            <a:lvl1pPr>
              <a:defRPr>
                <a:solidFill>
                  <a:srgbClr val="BEBEBE"/>
                </a:solidFill>
              </a:defRPr>
            </a:lvl1pPr>
          </a:lstStyle>
          <a:p>
            <a:endParaRPr lang="en-US"/>
          </a:p>
        </p:txBody>
      </p:sp>
      <p:sp>
        <p:nvSpPr>
          <p:cNvPr id="9" name="Copyright">
            <a:extLst>
              <a:ext uri="{FF2B5EF4-FFF2-40B4-BE49-F238E27FC236}">
                <a16:creationId xmlns:a16="http://schemas.microsoft.com/office/drawing/2014/main" id="{26C5F03B-42F9-6A59-3CCF-50EFC70FE135}"/>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7" name="Slide Number Placeholder 6">
            <a:extLst>
              <a:ext uri="{FF2B5EF4-FFF2-40B4-BE49-F238E27FC236}">
                <a16:creationId xmlns:a16="http://schemas.microsoft.com/office/drawing/2014/main" id="{FE9E0779-5716-A672-960E-6B3AB7CCC543}"/>
              </a:ext>
            </a:extLst>
          </p:cNvPr>
          <p:cNvSpPr>
            <a:spLocks noGrp="1"/>
          </p:cNvSpPr>
          <p:nvPr>
            <p:ph type="sldNum" sz="quarter" idx="16"/>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5" name="Date Placeholder 4">
            <a:extLst>
              <a:ext uri="{FF2B5EF4-FFF2-40B4-BE49-F238E27FC236}">
                <a16:creationId xmlns:a16="http://schemas.microsoft.com/office/drawing/2014/main" id="{87A4B95E-CC09-DA87-F49C-D0FD58732B11}"/>
              </a:ext>
            </a:extLst>
          </p:cNvPr>
          <p:cNvSpPr>
            <a:spLocks noGrp="1"/>
          </p:cNvSpPr>
          <p:nvPr>
            <p:ph type="dt" sz="half" idx="14"/>
          </p:nvPr>
        </p:nvSpPr>
        <p:spPr/>
        <p:txBody>
          <a:bodyPr/>
          <a:lstStyle/>
          <a:p>
            <a:fld id="{9129D3C5-7FDF-4810-8CE7-16EC6383A5D6}" type="datetime1">
              <a:rPr lang="en-US" smtClean="0"/>
              <a:t>5/9/25</a:t>
            </a:fld>
            <a:endParaRPr lang="en-US"/>
          </a:p>
        </p:txBody>
      </p:sp>
    </p:spTree>
    <p:extLst>
      <p:ext uri="{BB962C8B-B14F-4D97-AF65-F5344CB8AC3E}">
        <p14:creationId xmlns:p14="http://schemas.microsoft.com/office/powerpoint/2010/main" val="12009981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id Dark - 3x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3657600" cy="2286000"/>
          </a:xfrm>
        </p:spPr>
        <p:txBody>
          <a:bodyPr/>
          <a:lstStyle>
            <a:lvl1pPr>
              <a:defRPr>
                <a:solidFill>
                  <a:schemeClr val="bg1"/>
                </a:solidFill>
              </a:defRPr>
            </a:lvl1pPr>
          </a:lstStyle>
          <a:p>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267200" y="1554480"/>
            <a:ext cx="3657600" cy="2286000"/>
          </a:xfrm>
        </p:spPr>
        <p:txBody>
          <a:bodyPr/>
          <a:lstStyle>
            <a:lvl1pPr>
              <a:defRPr>
                <a:solidFill>
                  <a:schemeClr val="bg1"/>
                </a:solidFill>
              </a:defRPr>
            </a:lvl1pPr>
          </a:lstStyle>
          <a:p>
            <a:endParaRPr lang="en-US"/>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7924800" y="1554480"/>
            <a:ext cx="3657600" cy="2286000"/>
          </a:xfrm>
        </p:spPr>
        <p:txBody>
          <a:bodyPr/>
          <a:lstStyle>
            <a:lvl1pPr>
              <a:defRPr>
                <a:solidFill>
                  <a:schemeClr val="bg1"/>
                </a:solidFill>
              </a:defRPr>
            </a:lvl1pPr>
          </a:lstStyle>
          <a:p>
            <a:endParaRPr lang="en-US"/>
          </a:p>
        </p:txBody>
      </p:sp>
      <p:sp>
        <p:nvSpPr>
          <p:cNvPr id="14" name="Picture Placeholder 13">
            <a:extLst>
              <a:ext uri="{FF2B5EF4-FFF2-40B4-BE49-F238E27FC236}">
                <a16:creationId xmlns:a16="http://schemas.microsoft.com/office/drawing/2014/main" id="{1B2B2E44-F595-7BB6-29AF-8641CEDC7AD0}"/>
              </a:ext>
            </a:extLst>
          </p:cNvPr>
          <p:cNvSpPr>
            <a:spLocks noGrp="1"/>
          </p:cNvSpPr>
          <p:nvPr>
            <p:ph type="pic" sz="quarter" idx="13"/>
          </p:nvPr>
        </p:nvSpPr>
        <p:spPr>
          <a:xfrm>
            <a:off x="609600" y="3840480"/>
            <a:ext cx="3657600" cy="2286000"/>
          </a:xfrm>
        </p:spPr>
        <p:txBody>
          <a:bodyPr/>
          <a:lstStyle>
            <a:lvl1pPr>
              <a:defRPr>
                <a:solidFill>
                  <a:schemeClr val="bg1"/>
                </a:solidFill>
              </a:defRPr>
            </a:lvl1pPr>
          </a:lstStyle>
          <a:p>
            <a:endParaRPr lang="en-US"/>
          </a:p>
        </p:txBody>
      </p:sp>
      <p:sp>
        <p:nvSpPr>
          <p:cNvPr id="16" name="Picture Placeholder 15">
            <a:extLst>
              <a:ext uri="{FF2B5EF4-FFF2-40B4-BE49-F238E27FC236}">
                <a16:creationId xmlns:a16="http://schemas.microsoft.com/office/drawing/2014/main" id="{9F1FEECA-D863-9A52-B628-DC29A5E3A3FF}"/>
              </a:ext>
            </a:extLst>
          </p:cNvPr>
          <p:cNvSpPr>
            <a:spLocks noGrp="1"/>
          </p:cNvSpPr>
          <p:nvPr>
            <p:ph type="pic" sz="quarter" idx="14"/>
          </p:nvPr>
        </p:nvSpPr>
        <p:spPr>
          <a:xfrm>
            <a:off x="4267200" y="3840480"/>
            <a:ext cx="3657600" cy="2286000"/>
          </a:xfrm>
        </p:spPr>
        <p:txBody>
          <a:bodyPr/>
          <a:lstStyle>
            <a:lvl1pPr>
              <a:defRPr>
                <a:solidFill>
                  <a:schemeClr val="bg1"/>
                </a:solidFill>
              </a:defRPr>
            </a:lvl1pPr>
          </a:lstStyle>
          <a:p>
            <a:endParaRPr lang="en-US"/>
          </a:p>
        </p:txBody>
      </p:sp>
      <p:sp>
        <p:nvSpPr>
          <p:cNvPr id="18" name="Picture Placeholder 17">
            <a:extLst>
              <a:ext uri="{FF2B5EF4-FFF2-40B4-BE49-F238E27FC236}">
                <a16:creationId xmlns:a16="http://schemas.microsoft.com/office/drawing/2014/main" id="{5C1A3846-D263-B994-2288-4A3F6F2CC788}"/>
              </a:ext>
            </a:extLst>
          </p:cNvPr>
          <p:cNvSpPr>
            <a:spLocks noGrp="1"/>
          </p:cNvSpPr>
          <p:nvPr>
            <p:ph type="pic" sz="quarter" idx="15"/>
          </p:nvPr>
        </p:nvSpPr>
        <p:spPr>
          <a:xfrm>
            <a:off x="7924800" y="3840480"/>
            <a:ext cx="3657600" cy="2286000"/>
          </a:xfrm>
        </p:spPr>
        <p:txBody>
          <a:bodyPr/>
          <a:lstStyle>
            <a:lvl1pPr>
              <a:defRPr>
                <a:solidFill>
                  <a:schemeClr val="bg1"/>
                </a:solidFill>
              </a:defRPr>
            </a:lvl1pPr>
          </a:lstStyle>
          <a:p>
            <a:endParaRPr lang="en-US"/>
          </a:p>
        </p:txBody>
      </p:sp>
      <p:sp>
        <p:nvSpPr>
          <p:cNvPr id="4" name="Footer Placeholder 3">
            <a:extLst>
              <a:ext uri="{FF2B5EF4-FFF2-40B4-BE49-F238E27FC236}">
                <a16:creationId xmlns:a16="http://schemas.microsoft.com/office/drawing/2014/main" id="{96672CA8-A577-174B-FB2C-9B4EB53A3132}"/>
              </a:ext>
            </a:extLst>
          </p:cNvPr>
          <p:cNvSpPr>
            <a:spLocks noGrp="1"/>
          </p:cNvSpPr>
          <p:nvPr>
            <p:ph type="ftr" sz="quarter" idx="17"/>
          </p:nvPr>
        </p:nvSpPr>
        <p:spPr/>
        <p:txBody>
          <a:bodyPr/>
          <a:lstStyle>
            <a:lvl1pPr>
              <a:defRPr>
                <a:solidFill>
                  <a:srgbClr val="BEBEBE"/>
                </a:solidFill>
              </a:defRPr>
            </a:lvl1pPr>
          </a:lstStyle>
          <a:p>
            <a:endParaRPr lang="en-US"/>
          </a:p>
        </p:txBody>
      </p:sp>
      <p:sp>
        <p:nvSpPr>
          <p:cNvPr id="6" name="Copyright">
            <a:extLst>
              <a:ext uri="{FF2B5EF4-FFF2-40B4-BE49-F238E27FC236}">
                <a16:creationId xmlns:a16="http://schemas.microsoft.com/office/drawing/2014/main" id="{48D13397-FD3B-0770-09A4-C48DDFDB7AB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5" name="Slide Number Placeholder 4">
            <a:extLst>
              <a:ext uri="{FF2B5EF4-FFF2-40B4-BE49-F238E27FC236}">
                <a16:creationId xmlns:a16="http://schemas.microsoft.com/office/drawing/2014/main" id="{F36042B7-6E1D-C52E-AA27-9C2FF0C0DD20}"/>
              </a:ext>
            </a:extLst>
          </p:cNvPr>
          <p:cNvSpPr>
            <a:spLocks noGrp="1"/>
          </p:cNvSpPr>
          <p:nvPr>
            <p:ph type="sldNum" sz="quarter" idx="18"/>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3F2CB33B-0DFA-0E46-569E-3A30D639B586}"/>
              </a:ext>
            </a:extLst>
          </p:cNvPr>
          <p:cNvSpPr>
            <a:spLocks noGrp="1"/>
          </p:cNvSpPr>
          <p:nvPr>
            <p:ph type="dt" sz="half" idx="16"/>
          </p:nvPr>
        </p:nvSpPr>
        <p:spPr/>
        <p:txBody>
          <a:bodyPr/>
          <a:lstStyle/>
          <a:p>
            <a:fld id="{5B90D5A5-4AEE-444F-B6C9-C3F1538FF45D}" type="datetime1">
              <a:rPr lang="en-US" smtClean="0"/>
              <a:t>5/9/25</a:t>
            </a:fld>
            <a:endParaRPr lang="en-US"/>
          </a:p>
        </p:txBody>
      </p:sp>
    </p:spTree>
    <p:extLst>
      <p:ext uri="{BB962C8B-B14F-4D97-AF65-F5344CB8AC3E}">
        <p14:creationId xmlns:p14="http://schemas.microsoft.com/office/powerpoint/2010/main" val="15440784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id Dark - 8x4">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6" name="Rectangle 5">
            <a:extLst>
              <a:ext uri="{FF2B5EF4-FFF2-40B4-BE49-F238E27FC236}">
                <a16:creationId xmlns:a16="http://schemas.microsoft.com/office/drawing/2014/main" id="{97BAA268-608E-203C-7A51-367C326D1570}"/>
              </a:ext>
            </a:extLst>
          </p:cNvPr>
          <p:cNvSpPr/>
          <p:nvPr userDrawn="1"/>
        </p:nvSpPr>
        <p:spPr>
          <a:xfrm>
            <a:off x="6096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4" name="Rectangle 13">
            <a:extLst>
              <a:ext uri="{FF2B5EF4-FFF2-40B4-BE49-F238E27FC236}">
                <a16:creationId xmlns:a16="http://schemas.microsoft.com/office/drawing/2014/main" id="{F39E7C4E-A950-5E7D-A0C2-FCEFEEFFD63B}"/>
              </a:ext>
            </a:extLst>
          </p:cNvPr>
          <p:cNvSpPr/>
          <p:nvPr userDrawn="1"/>
        </p:nvSpPr>
        <p:spPr>
          <a:xfrm>
            <a:off x="19958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5" name="Rectangle 14">
            <a:extLst>
              <a:ext uri="{FF2B5EF4-FFF2-40B4-BE49-F238E27FC236}">
                <a16:creationId xmlns:a16="http://schemas.microsoft.com/office/drawing/2014/main" id="{1A28CC5C-6C7A-E3B3-012C-E9C0432BE08E}"/>
              </a:ext>
            </a:extLst>
          </p:cNvPr>
          <p:cNvSpPr/>
          <p:nvPr userDrawn="1"/>
        </p:nvSpPr>
        <p:spPr>
          <a:xfrm>
            <a:off x="338216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6" name="Rectangle 15">
            <a:extLst>
              <a:ext uri="{FF2B5EF4-FFF2-40B4-BE49-F238E27FC236}">
                <a16:creationId xmlns:a16="http://schemas.microsoft.com/office/drawing/2014/main" id="{F03573D4-E54C-C99F-F61B-CBC21CA91EED}"/>
              </a:ext>
            </a:extLst>
          </p:cNvPr>
          <p:cNvSpPr/>
          <p:nvPr userDrawn="1"/>
        </p:nvSpPr>
        <p:spPr>
          <a:xfrm>
            <a:off x="476844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7" name="Rectangle 16">
            <a:extLst>
              <a:ext uri="{FF2B5EF4-FFF2-40B4-BE49-F238E27FC236}">
                <a16:creationId xmlns:a16="http://schemas.microsoft.com/office/drawing/2014/main" id="{B916B734-342F-9A1D-45D0-D102A3F8E11C}"/>
              </a:ext>
            </a:extLst>
          </p:cNvPr>
          <p:cNvSpPr/>
          <p:nvPr userDrawn="1"/>
        </p:nvSpPr>
        <p:spPr>
          <a:xfrm>
            <a:off x="615472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8" name="Rectangle 17">
            <a:extLst>
              <a:ext uri="{FF2B5EF4-FFF2-40B4-BE49-F238E27FC236}">
                <a16:creationId xmlns:a16="http://schemas.microsoft.com/office/drawing/2014/main" id="{FEAC3299-D9CC-DB39-2D3B-3F38400729B6}"/>
              </a:ext>
            </a:extLst>
          </p:cNvPr>
          <p:cNvSpPr/>
          <p:nvPr userDrawn="1"/>
        </p:nvSpPr>
        <p:spPr>
          <a:xfrm>
            <a:off x="75410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9" name="Rectangle 18">
            <a:extLst>
              <a:ext uri="{FF2B5EF4-FFF2-40B4-BE49-F238E27FC236}">
                <a16:creationId xmlns:a16="http://schemas.microsoft.com/office/drawing/2014/main" id="{1FB7A0D9-63D4-923F-0B2C-2241DA938B85}"/>
              </a:ext>
            </a:extLst>
          </p:cNvPr>
          <p:cNvSpPr/>
          <p:nvPr userDrawn="1"/>
        </p:nvSpPr>
        <p:spPr>
          <a:xfrm>
            <a:off x="89272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0" name="Rectangle 19">
            <a:extLst>
              <a:ext uri="{FF2B5EF4-FFF2-40B4-BE49-F238E27FC236}">
                <a16:creationId xmlns:a16="http://schemas.microsoft.com/office/drawing/2014/main" id="{E5BBB5FA-838E-2F55-A783-CE18CFB555D4}"/>
              </a:ext>
            </a:extLst>
          </p:cNvPr>
          <p:cNvSpPr/>
          <p:nvPr userDrawn="1"/>
        </p:nvSpPr>
        <p:spPr>
          <a:xfrm>
            <a:off x="10313559"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1" name="Rectangle 20">
            <a:extLst>
              <a:ext uri="{FF2B5EF4-FFF2-40B4-BE49-F238E27FC236}">
                <a16:creationId xmlns:a16="http://schemas.microsoft.com/office/drawing/2014/main" id="{66E21CC9-8607-D4B4-0A69-84E115EA1B4E}"/>
              </a:ext>
            </a:extLst>
          </p:cNvPr>
          <p:cNvSpPr/>
          <p:nvPr userDrawn="1"/>
        </p:nvSpPr>
        <p:spPr>
          <a:xfrm>
            <a:off x="6096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2" name="Rectangle 21">
            <a:extLst>
              <a:ext uri="{FF2B5EF4-FFF2-40B4-BE49-F238E27FC236}">
                <a16:creationId xmlns:a16="http://schemas.microsoft.com/office/drawing/2014/main" id="{BBA79D0A-A70C-E894-177D-EECF5FA284B5}"/>
              </a:ext>
            </a:extLst>
          </p:cNvPr>
          <p:cNvSpPr/>
          <p:nvPr userDrawn="1"/>
        </p:nvSpPr>
        <p:spPr>
          <a:xfrm>
            <a:off x="19958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3" name="Rectangle 22">
            <a:extLst>
              <a:ext uri="{FF2B5EF4-FFF2-40B4-BE49-F238E27FC236}">
                <a16:creationId xmlns:a16="http://schemas.microsoft.com/office/drawing/2014/main" id="{3BA566EE-102B-BAE0-3B43-462B12F42154}"/>
              </a:ext>
            </a:extLst>
          </p:cNvPr>
          <p:cNvSpPr/>
          <p:nvPr userDrawn="1"/>
        </p:nvSpPr>
        <p:spPr>
          <a:xfrm>
            <a:off x="338216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4" name="Rectangle 23">
            <a:extLst>
              <a:ext uri="{FF2B5EF4-FFF2-40B4-BE49-F238E27FC236}">
                <a16:creationId xmlns:a16="http://schemas.microsoft.com/office/drawing/2014/main" id="{02A8B909-1FB7-2ECE-4CE5-D4CB1C6BB0CC}"/>
              </a:ext>
            </a:extLst>
          </p:cNvPr>
          <p:cNvSpPr/>
          <p:nvPr userDrawn="1"/>
        </p:nvSpPr>
        <p:spPr>
          <a:xfrm>
            <a:off x="476844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5" name="Rectangle 24">
            <a:extLst>
              <a:ext uri="{FF2B5EF4-FFF2-40B4-BE49-F238E27FC236}">
                <a16:creationId xmlns:a16="http://schemas.microsoft.com/office/drawing/2014/main" id="{6047EF83-4A21-DA0F-C923-796582EDAEED}"/>
              </a:ext>
            </a:extLst>
          </p:cNvPr>
          <p:cNvSpPr/>
          <p:nvPr userDrawn="1"/>
        </p:nvSpPr>
        <p:spPr>
          <a:xfrm>
            <a:off x="615472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6" name="Rectangle 25">
            <a:extLst>
              <a:ext uri="{FF2B5EF4-FFF2-40B4-BE49-F238E27FC236}">
                <a16:creationId xmlns:a16="http://schemas.microsoft.com/office/drawing/2014/main" id="{73B53162-80D6-1DB6-445D-F0BBEB4165AB}"/>
              </a:ext>
            </a:extLst>
          </p:cNvPr>
          <p:cNvSpPr/>
          <p:nvPr userDrawn="1"/>
        </p:nvSpPr>
        <p:spPr>
          <a:xfrm>
            <a:off x="75410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7" name="Rectangle 26">
            <a:extLst>
              <a:ext uri="{FF2B5EF4-FFF2-40B4-BE49-F238E27FC236}">
                <a16:creationId xmlns:a16="http://schemas.microsoft.com/office/drawing/2014/main" id="{8A43A33A-2128-3B66-F13D-BC2C34FC5C9C}"/>
              </a:ext>
            </a:extLst>
          </p:cNvPr>
          <p:cNvSpPr/>
          <p:nvPr userDrawn="1"/>
        </p:nvSpPr>
        <p:spPr>
          <a:xfrm>
            <a:off x="89272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8" name="Rectangle 27">
            <a:extLst>
              <a:ext uri="{FF2B5EF4-FFF2-40B4-BE49-F238E27FC236}">
                <a16:creationId xmlns:a16="http://schemas.microsoft.com/office/drawing/2014/main" id="{49562438-B088-47C6-D95D-D104D74DC604}"/>
              </a:ext>
            </a:extLst>
          </p:cNvPr>
          <p:cNvSpPr/>
          <p:nvPr userDrawn="1"/>
        </p:nvSpPr>
        <p:spPr>
          <a:xfrm>
            <a:off x="10313559"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9" name="Rectangle 28">
            <a:extLst>
              <a:ext uri="{FF2B5EF4-FFF2-40B4-BE49-F238E27FC236}">
                <a16:creationId xmlns:a16="http://schemas.microsoft.com/office/drawing/2014/main" id="{A8C61161-4E67-459F-36FF-24C259411D06}"/>
              </a:ext>
            </a:extLst>
          </p:cNvPr>
          <p:cNvSpPr/>
          <p:nvPr userDrawn="1"/>
        </p:nvSpPr>
        <p:spPr>
          <a:xfrm>
            <a:off x="6096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0" name="Rectangle 29">
            <a:extLst>
              <a:ext uri="{FF2B5EF4-FFF2-40B4-BE49-F238E27FC236}">
                <a16:creationId xmlns:a16="http://schemas.microsoft.com/office/drawing/2014/main" id="{C875AF7F-E549-C9DD-4BD9-037177E7F735}"/>
              </a:ext>
            </a:extLst>
          </p:cNvPr>
          <p:cNvSpPr/>
          <p:nvPr userDrawn="1"/>
        </p:nvSpPr>
        <p:spPr>
          <a:xfrm>
            <a:off x="19958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1" name="Rectangle 30">
            <a:extLst>
              <a:ext uri="{FF2B5EF4-FFF2-40B4-BE49-F238E27FC236}">
                <a16:creationId xmlns:a16="http://schemas.microsoft.com/office/drawing/2014/main" id="{A2738BA7-9D68-1ED9-04A0-99A171217587}"/>
              </a:ext>
            </a:extLst>
          </p:cNvPr>
          <p:cNvSpPr/>
          <p:nvPr userDrawn="1"/>
        </p:nvSpPr>
        <p:spPr>
          <a:xfrm>
            <a:off x="338216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2" name="Rectangle 31">
            <a:extLst>
              <a:ext uri="{FF2B5EF4-FFF2-40B4-BE49-F238E27FC236}">
                <a16:creationId xmlns:a16="http://schemas.microsoft.com/office/drawing/2014/main" id="{9651B5DB-1CA5-4B88-AC22-BE9FD9798353}"/>
              </a:ext>
            </a:extLst>
          </p:cNvPr>
          <p:cNvSpPr/>
          <p:nvPr userDrawn="1"/>
        </p:nvSpPr>
        <p:spPr>
          <a:xfrm>
            <a:off x="476844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3" name="Rectangle 32">
            <a:extLst>
              <a:ext uri="{FF2B5EF4-FFF2-40B4-BE49-F238E27FC236}">
                <a16:creationId xmlns:a16="http://schemas.microsoft.com/office/drawing/2014/main" id="{B37C6676-9FF0-FCE1-4305-AC9BA6E9220A}"/>
              </a:ext>
            </a:extLst>
          </p:cNvPr>
          <p:cNvSpPr/>
          <p:nvPr userDrawn="1"/>
        </p:nvSpPr>
        <p:spPr>
          <a:xfrm>
            <a:off x="615472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4" name="Rectangle 33">
            <a:extLst>
              <a:ext uri="{FF2B5EF4-FFF2-40B4-BE49-F238E27FC236}">
                <a16:creationId xmlns:a16="http://schemas.microsoft.com/office/drawing/2014/main" id="{FBB257B7-9C16-9561-3AC1-D8314943FC74}"/>
              </a:ext>
            </a:extLst>
          </p:cNvPr>
          <p:cNvSpPr/>
          <p:nvPr userDrawn="1"/>
        </p:nvSpPr>
        <p:spPr>
          <a:xfrm>
            <a:off x="75410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5" name="Rectangle 34">
            <a:extLst>
              <a:ext uri="{FF2B5EF4-FFF2-40B4-BE49-F238E27FC236}">
                <a16:creationId xmlns:a16="http://schemas.microsoft.com/office/drawing/2014/main" id="{9EECCC7F-B9E9-3B8B-6F0D-FAA1040749DF}"/>
              </a:ext>
            </a:extLst>
          </p:cNvPr>
          <p:cNvSpPr/>
          <p:nvPr userDrawn="1"/>
        </p:nvSpPr>
        <p:spPr>
          <a:xfrm>
            <a:off x="89272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6" name="Rectangle 35">
            <a:extLst>
              <a:ext uri="{FF2B5EF4-FFF2-40B4-BE49-F238E27FC236}">
                <a16:creationId xmlns:a16="http://schemas.microsoft.com/office/drawing/2014/main" id="{0A1038EB-0E1A-05F1-2DFF-EA052237F7F6}"/>
              </a:ext>
            </a:extLst>
          </p:cNvPr>
          <p:cNvSpPr/>
          <p:nvPr userDrawn="1"/>
        </p:nvSpPr>
        <p:spPr>
          <a:xfrm>
            <a:off x="10313559"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7" name="Rectangle 36">
            <a:extLst>
              <a:ext uri="{FF2B5EF4-FFF2-40B4-BE49-F238E27FC236}">
                <a16:creationId xmlns:a16="http://schemas.microsoft.com/office/drawing/2014/main" id="{7AC02E06-B728-D76A-FEAA-446234F0F31F}"/>
              </a:ext>
            </a:extLst>
          </p:cNvPr>
          <p:cNvSpPr/>
          <p:nvPr userDrawn="1"/>
        </p:nvSpPr>
        <p:spPr>
          <a:xfrm>
            <a:off x="6096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8" name="Rectangle 37">
            <a:extLst>
              <a:ext uri="{FF2B5EF4-FFF2-40B4-BE49-F238E27FC236}">
                <a16:creationId xmlns:a16="http://schemas.microsoft.com/office/drawing/2014/main" id="{78706809-ECBD-19DD-3B50-1DBAD7BADF1F}"/>
              </a:ext>
            </a:extLst>
          </p:cNvPr>
          <p:cNvSpPr/>
          <p:nvPr userDrawn="1"/>
        </p:nvSpPr>
        <p:spPr>
          <a:xfrm>
            <a:off x="19958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9" name="Rectangle 38">
            <a:extLst>
              <a:ext uri="{FF2B5EF4-FFF2-40B4-BE49-F238E27FC236}">
                <a16:creationId xmlns:a16="http://schemas.microsoft.com/office/drawing/2014/main" id="{946C519C-7E49-E916-FA16-159BABE49412}"/>
              </a:ext>
            </a:extLst>
          </p:cNvPr>
          <p:cNvSpPr/>
          <p:nvPr userDrawn="1"/>
        </p:nvSpPr>
        <p:spPr>
          <a:xfrm>
            <a:off x="338216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0" name="Rectangle 39">
            <a:extLst>
              <a:ext uri="{FF2B5EF4-FFF2-40B4-BE49-F238E27FC236}">
                <a16:creationId xmlns:a16="http://schemas.microsoft.com/office/drawing/2014/main" id="{A1B91923-6A62-AD7F-31E0-673400D0EB1E}"/>
              </a:ext>
            </a:extLst>
          </p:cNvPr>
          <p:cNvSpPr/>
          <p:nvPr userDrawn="1"/>
        </p:nvSpPr>
        <p:spPr>
          <a:xfrm>
            <a:off x="476844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1" name="Rectangle 40">
            <a:extLst>
              <a:ext uri="{FF2B5EF4-FFF2-40B4-BE49-F238E27FC236}">
                <a16:creationId xmlns:a16="http://schemas.microsoft.com/office/drawing/2014/main" id="{5127D94D-DCFC-5DFD-EA77-925FCC34A4D7}"/>
              </a:ext>
            </a:extLst>
          </p:cNvPr>
          <p:cNvSpPr/>
          <p:nvPr userDrawn="1"/>
        </p:nvSpPr>
        <p:spPr>
          <a:xfrm>
            <a:off x="615472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2" name="Rectangle 41">
            <a:extLst>
              <a:ext uri="{FF2B5EF4-FFF2-40B4-BE49-F238E27FC236}">
                <a16:creationId xmlns:a16="http://schemas.microsoft.com/office/drawing/2014/main" id="{7ACF9808-730A-9487-1316-4BBE4EB4937B}"/>
              </a:ext>
            </a:extLst>
          </p:cNvPr>
          <p:cNvSpPr/>
          <p:nvPr userDrawn="1"/>
        </p:nvSpPr>
        <p:spPr>
          <a:xfrm>
            <a:off x="75410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3" name="Rectangle 42">
            <a:extLst>
              <a:ext uri="{FF2B5EF4-FFF2-40B4-BE49-F238E27FC236}">
                <a16:creationId xmlns:a16="http://schemas.microsoft.com/office/drawing/2014/main" id="{5CE5A07D-9FF2-8979-5D57-8C122DB99FB7}"/>
              </a:ext>
            </a:extLst>
          </p:cNvPr>
          <p:cNvSpPr/>
          <p:nvPr userDrawn="1"/>
        </p:nvSpPr>
        <p:spPr>
          <a:xfrm>
            <a:off x="89272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4" name="Rectangle 43">
            <a:extLst>
              <a:ext uri="{FF2B5EF4-FFF2-40B4-BE49-F238E27FC236}">
                <a16:creationId xmlns:a16="http://schemas.microsoft.com/office/drawing/2014/main" id="{15263E6F-C1EE-9BCC-34DD-8FE8B2AE793A}"/>
              </a:ext>
            </a:extLst>
          </p:cNvPr>
          <p:cNvSpPr/>
          <p:nvPr userDrawn="1"/>
        </p:nvSpPr>
        <p:spPr>
          <a:xfrm>
            <a:off x="10313559"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1" name="row 1 Picture Placeholder 1">
            <a:extLst>
              <a:ext uri="{FF2B5EF4-FFF2-40B4-BE49-F238E27FC236}">
                <a16:creationId xmlns:a16="http://schemas.microsoft.com/office/drawing/2014/main" id="{F7FA6101-2BCD-3F7A-5BFE-9C338D8F8C01}"/>
              </a:ext>
            </a:extLst>
          </p:cNvPr>
          <p:cNvSpPr>
            <a:spLocks noGrp="1"/>
          </p:cNvSpPr>
          <p:nvPr>
            <p:ph type="pic" sz="quarter" idx="15"/>
          </p:nvPr>
        </p:nvSpPr>
        <p:spPr>
          <a:xfrm>
            <a:off x="652604" y="1374235"/>
            <a:ext cx="1182832" cy="1088105"/>
          </a:xfrm>
        </p:spPr>
        <p:txBody>
          <a:bodyPr/>
          <a:lstStyle/>
          <a:p>
            <a:endParaRPr lang="en-US"/>
          </a:p>
        </p:txBody>
      </p:sp>
      <p:sp>
        <p:nvSpPr>
          <p:cNvPr id="46" name="row 1 Picture Placeholder 2">
            <a:extLst>
              <a:ext uri="{FF2B5EF4-FFF2-40B4-BE49-F238E27FC236}">
                <a16:creationId xmlns:a16="http://schemas.microsoft.com/office/drawing/2014/main" id="{D4489A75-D166-8CF2-E0D8-0EDFD46D7A4D}"/>
              </a:ext>
            </a:extLst>
          </p:cNvPr>
          <p:cNvSpPr>
            <a:spLocks noGrp="1"/>
          </p:cNvSpPr>
          <p:nvPr>
            <p:ph type="pic" sz="quarter" idx="16"/>
          </p:nvPr>
        </p:nvSpPr>
        <p:spPr>
          <a:xfrm>
            <a:off x="2034595" y="1374235"/>
            <a:ext cx="1182832" cy="1088105"/>
          </a:xfrm>
        </p:spPr>
        <p:txBody>
          <a:bodyPr/>
          <a:lstStyle/>
          <a:p>
            <a:endParaRPr lang="en-US"/>
          </a:p>
        </p:txBody>
      </p:sp>
      <p:sp>
        <p:nvSpPr>
          <p:cNvPr id="47" name="row 1 Picture Placeholder 3">
            <a:extLst>
              <a:ext uri="{FF2B5EF4-FFF2-40B4-BE49-F238E27FC236}">
                <a16:creationId xmlns:a16="http://schemas.microsoft.com/office/drawing/2014/main" id="{2F08C9C9-CDFB-BCD2-FB33-888CA3CCB053}"/>
              </a:ext>
            </a:extLst>
          </p:cNvPr>
          <p:cNvSpPr>
            <a:spLocks noGrp="1"/>
          </p:cNvSpPr>
          <p:nvPr>
            <p:ph type="pic" sz="quarter" idx="17"/>
          </p:nvPr>
        </p:nvSpPr>
        <p:spPr>
          <a:xfrm>
            <a:off x="3421781" y="1374235"/>
            <a:ext cx="1182832" cy="1088105"/>
          </a:xfrm>
        </p:spPr>
        <p:txBody>
          <a:bodyPr/>
          <a:lstStyle/>
          <a:p>
            <a:endParaRPr lang="en-US"/>
          </a:p>
        </p:txBody>
      </p:sp>
      <p:sp>
        <p:nvSpPr>
          <p:cNvPr id="48" name="row 1 Picture Placeholder 4">
            <a:extLst>
              <a:ext uri="{FF2B5EF4-FFF2-40B4-BE49-F238E27FC236}">
                <a16:creationId xmlns:a16="http://schemas.microsoft.com/office/drawing/2014/main" id="{899B4827-9E43-021A-8937-A58289458431}"/>
              </a:ext>
            </a:extLst>
          </p:cNvPr>
          <p:cNvSpPr>
            <a:spLocks noGrp="1"/>
          </p:cNvSpPr>
          <p:nvPr>
            <p:ph type="pic" sz="quarter" idx="18"/>
          </p:nvPr>
        </p:nvSpPr>
        <p:spPr>
          <a:xfrm>
            <a:off x="4814163" y="1374235"/>
            <a:ext cx="1182832" cy="1088105"/>
          </a:xfrm>
        </p:spPr>
        <p:txBody>
          <a:bodyPr/>
          <a:lstStyle/>
          <a:p>
            <a:endParaRPr lang="en-US"/>
          </a:p>
        </p:txBody>
      </p:sp>
      <p:sp>
        <p:nvSpPr>
          <p:cNvPr id="49" name="row 1 Picture Placeholder 5">
            <a:extLst>
              <a:ext uri="{FF2B5EF4-FFF2-40B4-BE49-F238E27FC236}">
                <a16:creationId xmlns:a16="http://schemas.microsoft.com/office/drawing/2014/main" id="{B06F7986-6ED4-86E5-5E13-935D3BEE8F34}"/>
              </a:ext>
            </a:extLst>
          </p:cNvPr>
          <p:cNvSpPr>
            <a:spLocks noGrp="1"/>
          </p:cNvSpPr>
          <p:nvPr>
            <p:ph type="pic" sz="quarter" idx="19"/>
          </p:nvPr>
        </p:nvSpPr>
        <p:spPr>
          <a:xfrm>
            <a:off x="6196154" y="1374235"/>
            <a:ext cx="1182832" cy="1088105"/>
          </a:xfrm>
        </p:spPr>
        <p:txBody>
          <a:bodyPr/>
          <a:lstStyle/>
          <a:p>
            <a:endParaRPr lang="en-US"/>
          </a:p>
        </p:txBody>
      </p:sp>
      <p:sp>
        <p:nvSpPr>
          <p:cNvPr id="50" name="row 1 Picture Placeholder 6">
            <a:extLst>
              <a:ext uri="{FF2B5EF4-FFF2-40B4-BE49-F238E27FC236}">
                <a16:creationId xmlns:a16="http://schemas.microsoft.com/office/drawing/2014/main" id="{7C94F9B6-35CC-47D7-4715-2D9BDFED9D98}"/>
              </a:ext>
            </a:extLst>
          </p:cNvPr>
          <p:cNvSpPr>
            <a:spLocks noGrp="1"/>
          </p:cNvSpPr>
          <p:nvPr>
            <p:ph type="pic" sz="quarter" idx="20"/>
          </p:nvPr>
        </p:nvSpPr>
        <p:spPr>
          <a:xfrm>
            <a:off x="7583340" y="1374235"/>
            <a:ext cx="1182832" cy="1088105"/>
          </a:xfrm>
        </p:spPr>
        <p:txBody>
          <a:bodyPr/>
          <a:lstStyle/>
          <a:p>
            <a:endParaRPr lang="en-US"/>
          </a:p>
        </p:txBody>
      </p:sp>
      <p:sp>
        <p:nvSpPr>
          <p:cNvPr id="54" name="row 1 Picture Placeholder 7">
            <a:extLst>
              <a:ext uri="{FF2B5EF4-FFF2-40B4-BE49-F238E27FC236}">
                <a16:creationId xmlns:a16="http://schemas.microsoft.com/office/drawing/2014/main" id="{D2A4DA41-8FCC-44A0-0C9D-A7CDFAC9620D}"/>
              </a:ext>
            </a:extLst>
          </p:cNvPr>
          <p:cNvSpPr>
            <a:spLocks noGrp="1"/>
          </p:cNvSpPr>
          <p:nvPr>
            <p:ph type="pic" sz="quarter" idx="24"/>
          </p:nvPr>
        </p:nvSpPr>
        <p:spPr>
          <a:xfrm>
            <a:off x="8970527" y="1374235"/>
            <a:ext cx="1182832" cy="1088105"/>
          </a:xfrm>
        </p:spPr>
        <p:txBody>
          <a:bodyPr/>
          <a:lstStyle/>
          <a:p>
            <a:endParaRPr lang="en-US"/>
          </a:p>
        </p:txBody>
      </p:sp>
      <p:sp>
        <p:nvSpPr>
          <p:cNvPr id="55" name="row 1 Picture Placeholder 8">
            <a:extLst>
              <a:ext uri="{FF2B5EF4-FFF2-40B4-BE49-F238E27FC236}">
                <a16:creationId xmlns:a16="http://schemas.microsoft.com/office/drawing/2014/main" id="{4137539C-29C3-8821-FFE4-1C210898C681}"/>
              </a:ext>
            </a:extLst>
          </p:cNvPr>
          <p:cNvSpPr>
            <a:spLocks noGrp="1"/>
          </p:cNvSpPr>
          <p:nvPr>
            <p:ph type="pic" sz="quarter" idx="25"/>
          </p:nvPr>
        </p:nvSpPr>
        <p:spPr>
          <a:xfrm>
            <a:off x="10357713" y="1374235"/>
            <a:ext cx="1182832" cy="1088105"/>
          </a:xfrm>
        </p:spPr>
        <p:txBody>
          <a:bodyPr/>
          <a:lstStyle/>
          <a:p>
            <a:endParaRPr lang="en-US"/>
          </a:p>
        </p:txBody>
      </p:sp>
      <p:sp>
        <p:nvSpPr>
          <p:cNvPr id="2" name="row 2 Picture Placeholder 1">
            <a:extLst>
              <a:ext uri="{FF2B5EF4-FFF2-40B4-BE49-F238E27FC236}">
                <a16:creationId xmlns:a16="http://schemas.microsoft.com/office/drawing/2014/main" id="{3C1DEC0A-CFBB-A174-7825-D3E127900D3B}"/>
              </a:ext>
            </a:extLst>
          </p:cNvPr>
          <p:cNvSpPr>
            <a:spLocks noGrp="1"/>
          </p:cNvSpPr>
          <p:nvPr>
            <p:ph type="pic" sz="quarter" idx="26"/>
          </p:nvPr>
        </p:nvSpPr>
        <p:spPr>
          <a:xfrm>
            <a:off x="652604" y="2645822"/>
            <a:ext cx="1182832" cy="1088105"/>
          </a:xfrm>
        </p:spPr>
        <p:txBody>
          <a:bodyPr/>
          <a:lstStyle/>
          <a:p>
            <a:endParaRPr lang="en-US"/>
          </a:p>
        </p:txBody>
      </p:sp>
      <p:sp>
        <p:nvSpPr>
          <p:cNvPr id="3" name="row 2 Picture Placeholder 2">
            <a:extLst>
              <a:ext uri="{FF2B5EF4-FFF2-40B4-BE49-F238E27FC236}">
                <a16:creationId xmlns:a16="http://schemas.microsoft.com/office/drawing/2014/main" id="{E7BAB826-4B9F-721B-9415-8435857190BC}"/>
              </a:ext>
            </a:extLst>
          </p:cNvPr>
          <p:cNvSpPr>
            <a:spLocks noGrp="1"/>
          </p:cNvSpPr>
          <p:nvPr>
            <p:ph type="pic" sz="quarter" idx="27"/>
          </p:nvPr>
        </p:nvSpPr>
        <p:spPr>
          <a:xfrm>
            <a:off x="2034595" y="2645822"/>
            <a:ext cx="1182832" cy="1088105"/>
          </a:xfrm>
        </p:spPr>
        <p:txBody>
          <a:bodyPr/>
          <a:lstStyle/>
          <a:p>
            <a:endParaRPr lang="en-US"/>
          </a:p>
        </p:txBody>
      </p:sp>
      <p:sp>
        <p:nvSpPr>
          <p:cNvPr id="5" name="row 2 Picture Placeholder 3">
            <a:extLst>
              <a:ext uri="{FF2B5EF4-FFF2-40B4-BE49-F238E27FC236}">
                <a16:creationId xmlns:a16="http://schemas.microsoft.com/office/drawing/2014/main" id="{FF2B11DB-3A14-D3C9-2C6D-B1CA3D622F92}"/>
              </a:ext>
            </a:extLst>
          </p:cNvPr>
          <p:cNvSpPr>
            <a:spLocks noGrp="1"/>
          </p:cNvSpPr>
          <p:nvPr>
            <p:ph type="pic" sz="quarter" idx="28"/>
          </p:nvPr>
        </p:nvSpPr>
        <p:spPr>
          <a:xfrm>
            <a:off x="3421781" y="2645822"/>
            <a:ext cx="1182832" cy="1088105"/>
          </a:xfrm>
        </p:spPr>
        <p:txBody>
          <a:bodyPr/>
          <a:lstStyle/>
          <a:p>
            <a:endParaRPr lang="en-US"/>
          </a:p>
        </p:txBody>
      </p:sp>
      <p:sp>
        <p:nvSpPr>
          <p:cNvPr id="12" name="row 2 Picture Placeholder 4">
            <a:extLst>
              <a:ext uri="{FF2B5EF4-FFF2-40B4-BE49-F238E27FC236}">
                <a16:creationId xmlns:a16="http://schemas.microsoft.com/office/drawing/2014/main" id="{46336BAC-196F-BEEE-4E28-6A330A25A67B}"/>
              </a:ext>
            </a:extLst>
          </p:cNvPr>
          <p:cNvSpPr>
            <a:spLocks noGrp="1"/>
          </p:cNvSpPr>
          <p:nvPr>
            <p:ph type="pic" sz="quarter" idx="29"/>
          </p:nvPr>
        </p:nvSpPr>
        <p:spPr>
          <a:xfrm>
            <a:off x="4814163" y="2645822"/>
            <a:ext cx="1182832" cy="1088105"/>
          </a:xfrm>
        </p:spPr>
        <p:txBody>
          <a:bodyPr/>
          <a:lstStyle/>
          <a:p>
            <a:endParaRPr lang="en-US"/>
          </a:p>
        </p:txBody>
      </p:sp>
      <p:sp>
        <p:nvSpPr>
          <p:cNvPr id="13" name="row 2 Picture Placeholder 5">
            <a:extLst>
              <a:ext uri="{FF2B5EF4-FFF2-40B4-BE49-F238E27FC236}">
                <a16:creationId xmlns:a16="http://schemas.microsoft.com/office/drawing/2014/main" id="{C2FFB65A-9236-4CE6-2307-E94FE71BB879}"/>
              </a:ext>
            </a:extLst>
          </p:cNvPr>
          <p:cNvSpPr>
            <a:spLocks noGrp="1"/>
          </p:cNvSpPr>
          <p:nvPr>
            <p:ph type="pic" sz="quarter" idx="30"/>
          </p:nvPr>
        </p:nvSpPr>
        <p:spPr>
          <a:xfrm>
            <a:off x="6196154" y="2645822"/>
            <a:ext cx="1182832" cy="1088105"/>
          </a:xfrm>
        </p:spPr>
        <p:txBody>
          <a:bodyPr/>
          <a:lstStyle/>
          <a:p>
            <a:endParaRPr lang="en-US"/>
          </a:p>
        </p:txBody>
      </p:sp>
      <p:sp>
        <p:nvSpPr>
          <p:cNvPr id="45" name="row 2 Picture Placeholder 6">
            <a:extLst>
              <a:ext uri="{FF2B5EF4-FFF2-40B4-BE49-F238E27FC236}">
                <a16:creationId xmlns:a16="http://schemas.microsoft.com/office/drawing/2014/main" id="{4B9A60F2-7615-8938-B4B4-67C1CBF42CF4}"/>
              </a:ext>
            </a:extLst>
          </p:cNvPr>
          <p:cNvSpPr>
            <a:spLocks noGrp="1"/>
          </p:cNvSpPr>
          <p:nvPr>
            <p:ph type="pic" sz="quarter" idx="31"/>
          </p:nvPr>
        </p:nvSpPr>
        <p:spPr>
          <a:xfrm>
            <a:off x="7583340" y="2645822"/>
            <a:ext cx="1182832" cy="1088105"/>
          </a:xfrm>
        </p:spPr>
        <p:txBody>
          <a:bodyPr/>
          <a:lstStyle/>
          <a:p>
            <a:endParaRPr lang="en-US"/>
          </a:p>
        </p:txBody>
      </p:sp>
      <p:sp>
        <p:nvSpPr>
          <p:cNvPr id="77" name="row 2 Picture Placeholder 7">
            <a:extLst>
              <a:ext uri="{FF2B5EF4-FFF2-40B4-BE49-F238E27FC236}">
                <a16:creationId xmlns:a16="http://schemas.microsoft.com/office/drawing/2014/main" id="{3E419932-76A6-541D-128A-A84A5BEEC300}"/>
              </a:ext>
            </a:extLst>
          </p:cNvPr>
          <p:cNvSpPr>
            <a:spLocks noGrp="1"/>
          </p:cNvSpPr>
          <p:nvPr>
            <p:ph type="pic" sz="quarter" idx="32"/>
          </p:nvPr>
        </p:nvSpPr>
        <p:spPr>
          <a:xfrm>
            <a:off x="8970527" y="2645822"/>
            <a:ext cx="1182832" cy="1088105"/>
          </a:xfrm>
        </p:spPr>
        <p:txBody>
          <a:bodyPr/>
          <a:lstStyle/>
          <a:p>
            <a:endParaRPr lang="en-US"/>
          </a:p>
        </p:txBody>
      </p:sp>
      <p:sp>
        <p:nvSpPr>
          <p:cNvPr id="78" name="row 2 Picture Placeholder 8">
            <a:extLst>
              <a:ext uri="{FF2B5EF4-FFF2-40B4-BE49-F238E27FC236}">
                <a16:creationId xmlns:a16="http://schemas.microsoft.com/office/drawing/2014/main" id="{758DFE5A-82A8-803E-2660-E9B48CD58C8A}"/>
              </a:ext>
            </a:extLst>
          </p:cNvPr>
          <p:cNvSpPr>
            <a:spLocks noGrp="1"/>
          </p:cNvSpPr>
          <p:nvPr>
            <p:ph type="pic" sz="quarter" idx="33"/>
          </p:nvPr>
        </p:nvSpPr>
        <p:spPr>
          <a:xfrm>
            <a:off x="10357713" y="2645822"/>
            <a:ext cx="1182832" cy="1088105"/>
          </a:xfrm>
        </p:spPr>
        <p:txBody>
          <a:bodyPr/>
          <a:lstStyle/>
          <a:p>
            <a:endParaRPr lang="en-US"/>
          </a:p>
        </p:txBody>
      </p:sp>
      <p:sp>
        <p:nvSpPr>
          <p:cNvPr id="79" name="row 3 Picture Placeholder 1">
            <a:extLst>
              <a:ext uri="{FF2B5EF4-FFF2-40B4-BE49-F238E27FC236}">
                <a16:creationId xmlns:a16="http://schemas.microsoft.com/office/drawing/2014/main" id="{9E32F521-6FD0-503D-9FF1-BBD7A8CA51E5}"/>
              </a:ext>
            </a:extLst>
          </p:cNvPr>
          <p:cNvSpPr>
            <a:spLocks noGrp="1"/>
          </p:cNvSpPr>
          <p:nvPr>
            <p:ph type="pic" sz="quarter" idx="34"/>
          </p:nvPr>
        </p:nvSpPr>
        <p:spPr>
          <a:xfrm>
            <a:off x="652604" y="3924554"/>
            <a:ext cx="1182832" cy="1088105"/>
          </a:xfrm>
        </p:spPr>
        <p:txBody>
          <a:bodyPr/>
          <a:lstStyle/>
          <a:p>
            <a:endParaRPr lang="en-US"/>
          </a:p>
        </p:txBody>
      </p:sp>
      <p:sp>
        <p:nvSpPr>
          <p:cNvPr id="80" name="row 3 Picture Placeholder 2">
            <a:extLst>
              <a:ext uri="{FF2B5EF4-FFF2-40B4-BE49-F238E27FC236}">
                <a16:creationId xmlns:a16="http://schemas.microsoft.com/office/drawing/2014/main" id="{D836B38E-8809-B0C0-92F7-BD89C610B161}"/>
              </a:ext>
            </a:extLst>
          </p:cNvPr>
          <p:cNvSpPr>
            <a:spLocks noGrp="1"/>
          </p:cNvSpPr>
          <p:nvPr>
            <p:ph type="pic" sz="quarter" idx="35"/>
          </p:nvPr>
        </p:nvSpPr>
        <p:spPr>
          <a:xfrm>
            <a:off x="2034595" y="3924554"/>
            <a:ext cx="1182832" cy="1088105"/>
          </a:xfrm>
        </p:spPr>
        <p:txBody>
          <a:bodyPr/>
          <a:lstStyle/>
          <a:p>
            <a:endParaRPr lang="en-US"/>
          </a:p>
        </p:txBody>
      </p:sp>
      <p:sp>
        <p:nvSpPr>
          <p:cNvPr id="81" name="row 3 Picture Placeholder 3">
            <a:extLst>
              <a:ext uri="{FF2B5EF4-FFF2-40B4-BE49-F238E27FC236}">
                <a16:creationId xmlns:a16="http://schemas.microsoft.com/office/drawing/2014/main" id="{6D54014E-0644-8A1E-AAFF-5E8A476ACC3F}"/>
              </a:ext>
            </a:extLst>
          </p:cNvPr>
          <p:cNvSpPr>
            <a:spLocks noGrp="1"/>
          </p:cNvSpPr>
          <p:nvPr>
            <p:ph type="pic" sz="quarter" idx="36"/>
          </p:nvPr>
        </p:nvSpPr>
        <p:spPr>
          <a:xfrm>
            <a:off x="3421781" y="3924554"/>
            <a:ext cx="1182832" cy="1088105"/>
          </a:xfrm>
        </p:spPr>
        <p:txBody>
          <a:bodyPr/>
          <a:lstStyle/>
          <a:p>
            <a:endParaRPr lang="en-US"/>
          </a:p>
        </p:txBody>
      </p:sp>
      <p:sp>
        <p:nvSpPr>
          <p:cNvPr id="82" name="row 3 Picture Placeholder 4">
            <a:extLst>
              <a:ext uri="{FF2B5EF4-FFF2-40B4-BE49-F238E27FC236}">
                <a16:creationId xmlns:a16="http://schemas.microsoft.com/office/drawing/2014/main" id="{C50DA082-240B-5F1B-A722-C64B3BA9FD4E}"/>
              </a:ext>
            </a:extLst>
          </p:cNvPr>
          <p:cNvSpPr>
            <a:spLocks noGrp="1"/>
          </p:cNvSpPr>
          <p:nvPr>
            <p:ph type="pic" sz="quarter" idx="37"/>
          </p:nvPr>
        </p:nvSpPr>
        <p:spPr>
          <a:xfrm>
            <a:off x="4814163" y="3924554"/>
            <a:ext cx="1182832" cy="1088105"/>
          </a:xfrm>
        </p:spPr>
        <p:txBody>
          <a:bodyPr/>
          <a:lstStyle/>
          <a:p>
            <a:endParaRPr lang="en-US"/>
          </a:p>
        </p:txBody>
      </p:sp>
      <p:sp>
        <p:nvSpPr>
          <p:cNvPr id="83" name="row 3 Picture Placeholder 5">
            <a:extLst>
              <a:ext uri="{FF2B5EF4-FFF2-40B4-BE49-F238E27FC236}">
                <a16:creationId xmlns:a16="http://schemas.microsoft.com/office/drawing/2014/main" id="{7F494D05-1215-155F-73B6-BF770FF811DC}"/>
              </a:ext>
            </a:extLst>
          </p:cNvPr>
          <p:cNvSpPr>
            <a:spLocks noGrp="1"/>
          </p:cNvSpPr>
          <p:nvPr>
            <p:ph type="pic" sz="quarter" idx="38"/>
          </p:nvPr>
        </p:nvSpPr>
        <p:spPr>
          <a:xfrm>
            <a:off x="6196154" y="3924554"/>
            <a:ext cx="1182832" cy="1088105"/>
          </a:xfrm>
        </p:spPr>
        <p:txBody>
          <a:bodyPr/>
          <a:lstStyle/>
          <a:p>
            <a:endParaRPr lang="en-US"/>
          </a:p>
        </p:txBody>
      </p:sp>
      <p:sp>
        <p:nvSpPr>
          <p:cNvPr id="84" name="row 3 Picture Placeholder 6">
            <a:extLst>
              <a:ext uri="{FF2B5EF4-FFF2-40B4-BE49-F238E27FC236}">
                <a16:creationId xmlns:a16="http://schemas.microsoft.com/office/drawing/2014/main" id="{D0EC0EE6-CC94-3C74-DDBA-56893AD1E431}"/>
              </a:ext>
            </a:extLst>
          </p:cNvPr>
          <p:cNvSpPr>
            <a:spLocks noGrp="1"/>
          </p:cNvSpPr>
          <p:nvPr>
            <p:ph type="pic" sz="quarter" idx="39"/>
          </p:nvPr>
        </p:nvSpPr>
        <p:spPr>
          <a:xfrm>
            <a:off x="7583340" y="3924554"/>
            <a:ext cx="1182832" cy="1088105"/>
          </a:xfrm>
        </p:spPr>
        <p:txBody>
          <a:bodyPr/>
          <a:lstStyle/>
          <a:p>
            <a:endParaRPr lang="en-US"/>
          </a:p>
        </p:txBody>
      </p:sp>
      <p:sp>
        <p:nvSpPr>
          <p:cNvPr id="85" name="row 3 Picture Placeholder 7">
            <a:extLst>
              <a:ext uri="{FF2B5EF4-FFF2-40B4-BE49-F238E27FC236}">
                <a16:creationId xmlns:a16="http://schemas.microsoft.com/office/drawing/2014/main" id="{5FBD18F7-9E73-C66B-2846-56D8CEA15AD6}"/>
              </a:ext>
            </a:extLst>
          </p:cNvPr>
          <p:cNvSpPr>
            <a:spLocks noGrp="1"/>
          </p:cNvSpPr>
          <p:nvPr>
            <p:ph type="pic" sz="quarter" idx="40"/>
          </p:nvPr>
        </p:nvSpPr>
        <p:spPr>
          <a:xfrm>
            <a:off x="8970527" y="3924554"/>
            <a:ext cx="1182832" cy="1088105"/>
          </a:xfrm>
        </p:spPr>
        <p:txBody>
          <a:bodyPr/>
          <a:lstStyle/>
          <a:p>
            <a:endParaRPr lang="en-US"/>
          </a:p>
        </p:txBody>
      </p:sp>
      <p:sp>
        <p:nvSpPr>
          <p:cNvPr id="86" name="row 3 Picture Placeholder 8">
            <a:extLst>
              <a:ext uri="{FF2B5EF4-FFF2-40B4-BE49-F238E27FC236}">
                <a16:creationId xmlns:a16="http://schemas.microsoft.com/office/drawing/2014/main" id="{7B5CFE7D-04C3-F349-69EC-8D436A9E9208}"/>
              </a:ext>
            </a:extLst>
          </p:cNvPr>
          <p:cNvSpPr>
            <a:spLocks noGrp="1"/>
          </p:cNvSpPr>
          <p:nvPr>
            <p:ph type="pic" sz="quarter" idx="41"/>
          </p:nvPr>
        </p:nvSpPr>
        <p:spPr>
          <a:xfrm>
            <a:off x="10357713" y="3924554"/>
            <a:ext cx="1182832" cy="1088105"/>
          </a:xfrm>
        </p:spPr>
        <p:txBody>
          <a:bodyPr/>
          <a:lstStyle/>
          <a:p>
            <a:endParaRPr lang="en-US"/>
          </a:p>
        </p:txBody>
      </p:sp>
      <p:sp>
        <p:nvSpPr>
          <p:cNvPr id="87" name="row 4 Picture Placeholder 1">
            <a:extLst>
              <a:ext uri="{FF2B5EF4-FFF2-40B4-BE49-F238E27FC236}">
                <a16:creationId xmlns:a16="http://schemas.microsoft.com/office/drawing/2014/main" id="{24399C3F-6491-6E43-B837-BD446D088A0A}"/>
              </a:ext>
            </a:extLst>
          </p:cNvPr>
          <p:cNvSpPr>
            <a:spLocks noGrp="1"/>
          </p:cNvSpPr>
          <p:nvPr>
            <p:ph type="pic" sz="quarter" idx="42"/>
          </p:nvPr>
        </p:nvSpPr>
        <p:spPr>
          <a:xfrm>
            <a:off x="652604" y="5196141"/>
            <a:ext cx="1182832" cy="1088105"/>
          </a:xfrm>
        </p:spPr>
        <p:txBody>
          <a:bodyPr/>
          <a:lstStyle/>
          <a:p>
            <a:endParaRPr lang="en-US"/>
          </a:p>
        </p:txBody>
      </p:sp>
      <p:sp>
        <p:nvSpPr>
          <p:cNvPr id="88" name="row 4 Picture Placeholder 2">
            <a:extLst>
              <a:ext uri="{FF2B5EF4-FFF2-40B4-BE49-F238E27FC236}">
                <a16:creationId xmlns:a16="http://schemas.microsoft.com/office/drawing/2014/main" id="{2036CAF2-E770-6062-EF33-0DD11CD01CEA}"/>
              </a:ext>
            </a:extLst>
          </p:cNvPr>
          <p:cNvSpPr>
            <a:spLocks noGrp="1"/>
          </p:cNvSpPr>
          <p:nvPr>
            <p:ph type="pic" sz="quarter" idx="43"/>
          </p:nvPr>
        </p:nvSpPr>
        <p:spPr>
          <a:xfrm>
            <a:off x="2034595" y="5196141"/>
            <a:ext cx="1182832" cy="1088105"/>
          </a:xfrm>
        </p:spPr>
        <p:txBody>
          <a:bodyPr/>
          <a:lstStyle/>
          <a:p>
            <a:endParaRPr lang="en-US"/>
          </a:p>
        </p:txBody>
      </p:sp>
      <p:sp>
        <p:nvSpPr>
          <p:cNvPr id="89" name="row 4 Picture Placeholder 3">
            <a:extLst>
              <a:ext uri="{FF2B5EF4-FFF2-40B4-BE49-F238E27FC236}">
                <a16:creationId xmlns:a16="http://schemas.microsoft.com/office/drawing/2014/main" id="{30F775ED-4D01-9DC2-7605-D281FB771C25}"/>
              </a:ext>
            </a:extLst>
          </p:cNvPr>
          <p:cNvSpPr>
            <a:spLocks noGrp="1"/>
          </p:cNvSpPr>
          <p:nvPr>
            <p:ph type="pic" sz="quarter" idx="44"/>
          </p:nvPr>
        </p:nvSpPr>
        <p:spPr>
          <a:xfrm>
            <a:off x="3421781" y="5196141"/>
            <a:ext cx="1182832" cy="1088105"/>
          </a:xfrm>
        </p:spPr>
        <p:txBody>
          <a:bodyPr/>
          <a:lstStyle/>
          <a:p>
            <a:endParaRPr lang="en-US"/>
          </a:p>
        </p:txBody>
      </p:sp>
      <p:sp>
        <p:nvSpPr>
          <p:cNvPr id="90" name="row 4 Picture Placeholder 4">
            <a:extLst>
              <a:ext uri="{FF2B5EF4-FFF2-40B4-BE49-F238E27FC236}">
                <a16:creationId xmlns:a16="http://schemas.microsoft.com/office/drawing/2014/main" id="{DEE28737-AC75-102C-4BA8-96E6F4330BBC}"/>
              </a:ext>
            </a:extLst>
          </p:cNvPr>
          <p:cNvSpPr>
            <a:spLocks noGrp="1"/>
          </p:cNvSpPr>
          <p:nvPr>
            <p:ph type="pic" sz="quarter" idx="45"/>
          </p:nvPr>
        </p:nvSpPr>
        <p:spPr>
          <a:xfrm>
            <a:off x="4814163" y="5196141"/>
            <a:ext cx="1182832" cy="1088105"/>
          </a:xfrm>
        </p:spPr>
        <p:txBody>
          <a:bodyPr/>
          <a:lstStyle/>
          <a:p>
            <a:endParaRPr lang="en-US"/>
          </a:p>
        </p:txBody>
      </p:sp>
      <p:sp>
        <p:nvSpPr>
          <p:cNvPr id="91" name="row 4 Picture Placeholder 5">
            <a:extLst>
              <a:ext uri="{FF2B5EF4-FFF2-40B4-BE49-F238E27FC236}">
                <a16:creationId xmlns:a16="http://schemas.microsoft.com/office/drawing/2014/main" id="{E6E43258-86B0-95D8-6166-424B9F61DE56}"/>
              </a:ext>
            </a:extLst>
          </p:cNvPr>
          <p:cNvSpPr>
            <a:spLocks noGrp="1"/>
          </p:cNvSpPr>
          <p:nvPr>
            <p:ph type="pic" sz="quarter" idx="46"/>
          </p:nvPr>
        </p:nvSpPr>
        <p:spPr>
          <a:xfrm>
            <a:off x="6196154" y="5196141"/>
            <a:ext cx="1182832" cy="1088105"/>
          </a:xfrm>
        </p:spPr>
        <p:txBody>
          <a:bodyPr/>
          <a:lstStyle/>
          <a:p>
            <a:endParaRPr lang="en-US"/>
          </a:p>
        </p:txBody>
      </p:sp>
      <p:sp>
        <p:nvSpPr>
          <p:cNvPr id="92" name="row 4 Picture Placeholder 6">
            <a:extLst>
              <a:ext uri="{FF2B5EF4-FFF2-40B4-BE49-F238E27FC236}">
                <a16:creationId xmlns:a16="http://schemas.microsoft.com/office/drawing/2014/main" id="{0D08A575-C065-4FC0-28D7-6580F3156F6D}"/>
              </a:ext>
            </a:extLst>
          </p:cNvPr>
          <p:cNvSpPr>
            <a:spLocks noGrp="1"/>
          </p:cNvSpPr>
          <p:nvPr>
            <p:ph type="pic" sz="quarter" idx="47"/>
          </p:nvPr>
        </p:nvSpPr>
        <p:spPr>
          <a:xfrm>
            <a:off x="7583340" y="5196141"/>
            <a:ext cx="1182832" cy="1088105"/>
          </a:xfrm>
        </p:spPr>
        <p:txBody>
          <a:bodyPr/>
          <a:lstStyle/>
          <a:p>
            <a:endParaRPr lang="en-US"/>
          </a:p>
        </p:txBody>
      </p:sp>
      <p:sp>
        <p:nvSpPr>
          <p:cNvPr id="93" name="row 4 Picture Placeholder 7">
            <a:extLst>
              <a:ext uri="{FF2B5EF4-FFF2-40B4-BE49-F238E27FC236}">
                <a16:creationId xmlns:a16="http://schemas.microsoft.com/office/drawing/2014/main" id="{8C33A8F6-6489-D7B0-777C-E283A9697E40}"/>
              </a:ext>
            </a:extLst>
          </p:cNvPr>
          <p:cNvSpPr>
            <a:spLocks noGrp="1"/>
          </p:cNvSpPr>
          <p:nvPr>
            <p:ph type="pic" sz="quarter" idx="48"/>
          </p:nvPr>
        </p:nvSpPr>
        <p:spPr>
          <a:xfrm>
            <a:off x="8970527" y="5196141"/>
            <a:ext cx="1182832" cy="1088105"/>
          </a:xfrm>
        </p:spPr>
        <p:txBody>
          <a:bodyPr/>
          <a:lstStyle/>
          <a:p>
            <a:endParaRPr lang="en-US"/>
          </a:p>
        </p:txBody>
      </p:sp>
      <p:sp>
        <p:nvSpPr>
          <p:cNvPr id="94" name="row 4 Picture Placeholder 8">
            <a:extLst>
              <a:ext uri="{FF2B5EF4-FFF2-40B4-BE49-F238E27FC236}">
                <a16:creationId xmlns:a16="http://schemas.microsoft.com/office/drawing/2014/main" id="{9DDE374E-5A99-C8F8-8E5C-A7201FBD4B97}"/>
              </a:ext>
            </a:extLst>
          </p:cNvPr>
          <p:cNvSpPr>
            <a:spLocks noGrp="1"/>
          </p:cNvSpPr>
          <p:nvPr>
            <p:ph type="pic" sz="quarter" idx="49"/>
          </p:nvPr>
        </p:nvSpPr>
        <p:spPr>
          <a:xfrm>
            <a:off x="10357713" y="5196141"/>
            <a:ext cx="1182832" cy="1088105"/>
          </a:xfrm>
        </p:spPr>
        <p:txBody>
          <a:body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5/9/25</a:t>
            </a:fld>
            <a:endParaRPr lang="en-US"/>
          </a:p>
        </p:txBody>
      </p:sp>
    </p:spTree>
    <p:extLst>
      <p:ext uri="{BB962C8B-B14F-4D97-AF65-F5344CB8AC3E}">
        <p14:creationId xmlns:p14="http://schemas.microsoft.com/office/powerpoint/2010/main" val="5237132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Image with Thr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792CD-4DAB-B5A4-4603-43CD97AC6925}"/>
              </a:ext>
            </a:extLst>
          </p:cNvPr>
          <p:cNvSpPr>
            <a:spLocks noGrp="1"/>
          </p:cNvSpPr>
          <p:nvPr>
            <p:ph type="title"/>
          </p:nvPr>
        </p:nvSpPr>
        <p:spPr>
          <a:xfrm>
            <a:off x="609600" y="-1371600"/>
            <a:ext cx="10972800" cy="946389"/>
          </a:xfrm>
        </p:spPr>
        <p:txBody>
          <a:bodyPr/>
          <a:lstStyle/>
          <a:p>
            <a:r>
              <a:rPr lang="en-US"/>
              <a:t>Click to edit Master title style</a:t>
            </a:r>
          </a:p>
        </p:txBody>
      </p:sp>
      <p:sp>
        <p:nvSpPr>
          <p:cNvPr id="6" name="Thread">
            <a:extLst>
              <a:ext uri="{FF2B5EF4-FFF2-40B4-BE49-F238E27FC236}">
                <a16:creationId xmlns:a16="http://schemas.microsoft.com/office/drawing/2014/main" id="{58DD8459-7A64-A5A2-A463-AE3780C871C4}"/>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128016" y="0"/>
            <a:ext cx="12063984" cy="6858000"/>
          </a:xfrm>
        </p:spPr>
        <p:txBody>
          <a:bodyPr/>
          <a:lstStyle/>
          <a:p>
            <a:endParaRPr lang="en-US"/>
          </a:p>
        </p:txBody>
      </p:sp>
    </p:spTree>
    <p:extLst>
      <p:ext uri="{BB962C8B-B14F-4D97-AF65-F5344CB8AC3E}">
        <p14:creationId xmlns:p14="http://schemas.microsoft.com/office/powerpoint/2010/main" val="32989985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B8B6-68CD-E5CB-1299-D2EC1E1330D3}"/>
              </a:ext>
            </a:extLst>
          </p:cNvPr>
          <p:cNvSpPr>
            <a:spLocks noGrp="1"/>
          </p:cNvSpPr>
          <p:nvPr>
            <p:ph type="title"/>
          </p:nvPr>
        </p:nvSpPr>
        <p:spPr>
          <a:xfrm>
            <a:off x="609600" y="-1371600"/>
            <a:ext cx="10972800" cy="946389"/>
          </a:xfrm>
        </p:spPr>
        <p:txBody>
          <a:bodyPr/>
          <a:lstStyle/>
          <a:p>
            <a:r>
              <a:rPr lang="en-US"/>
              <a:t>Click to edit Master title style</a:t>
            </a:r>
          </a:p>
        </p:txBody>
      </p:sp>
    </p:spTree>
    <p:extLst>
      <p:ext uri="{BB962C8B-B14F-4D97-AF65-F5344CB8AC3E}">
        <p14:creationId xmlns:p14="http://schemas.microsoft.com/office/powerpoint/2010/main" val="10509641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Blank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9EFD-0837-876E-D532-FF1DCD5DA67A}"/>
              </a:ext>
            </a:extLst>
          </p:cNvPr>
          <p:cNvSpPr>
            <a:spLocks noGrp="1"/>
          </p:cNvSpPr>
          <p:nvPr>
            <p:ph type="title"/>
          </p:nvPr>
        </p:nvSpPr>
        <p:spPr>
          <a:xfrm>
            <a:off x="609600" y="-1371600"/>
            <a:ext cx="10972800" cy="946389"/>
          </a:xfrm>
        </p:spPr>
        <p:txBody>
          <a:bodyPr/>
          <a:lstStyle/>
          <a:p>
            <a:r>
              <a:rPr lang="en-US"/>
              <a:t>Click to edit Master title style</a:t>
            </a:r>
          </a:p>
        </p:txBody>
      </p:sp>
    </p:spTree>
    <p:extLst>
      <p:ext uri="{BB962C8B-B14F-4D97-AF65-F5344CB8AC3E}">
        <p14:creationId xmlns:p14="http://schemas.microsoft.com/office/powerpoint/2010/main" val="35920387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Gray end slide">
    <p:bg>
      <p:bgPr>
        <a:solidFill>
          <a:srgbClr val="EB1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0452-9AFC-7317-960A-0CE6F680E61D}"/>
              </a:ext>
            </a:extLst>
          </p:cNvPr>
          <p:cNvSpPr>
            <a:spLocks noGrp="1"/>
          </p:cNvSpPr>
          <p:nvPr>
            <p:ph type="title"/>
          </p:nvPr>
        </p:nvSpPr>
        <p:spPr>
          <a:xfrm>
            <a:off x="609600" y="-1371600"/>
            <a:ext cx="10972800" cy="946389"/>
          </a:xfrm>
        </p:spPr>
        <p:txBody>
          <a:bodyPr/>
          <a:lstStyle/>
          <a:p>
            <a:r>
              <a:rPr lang="en-US"/>
              <a:t>Click to edit Master title style</a:t>
            </a:r>
          </a:p>
        </p:txBody>
      </p:sp>
      <p:pic>
        <p:nvPicPr>
          <p:cNvPr id="7" name="Picture 6" descr="A white letter o on a black background&#10;&#10;Description automatically generated">
            <a:extLst>
              <a:ext uri="{FF2B5EF4-FFF2-40B4-BE49-F238E27FC236}">
                <a16:creationId xmlns:a16="http://schemas.microsoft.com/office/drawing/2014/main" id="{E9BC6135-7D8D-B5DA-3E89-19048614E6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3642" y="2991905"/>
            <a:ext cx="3621024" cy="875081"/>
          </a:xfrm>
          <a:prstGeom prst="rect">
            <a:avLst/>
          </a:prstGeom>
        </p:spPr>
      </p:pic>
    </p:spTree>
    <p:extLst>
      <p:ext uri="{BB962C8B-B14F-4D97-AF65-F5344CB8AC3E}">
        <p14:creationId xmlns:p14="http://schemas.microsoft.com/office/powerpoint/2010/main" val="4205657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lvl1pPr>
          </a:lstStyle>
          <a:p>
            <a:r>
              <a:rPr lang="en-US"/>
              <a:t>Click to edit Master title style</a:t>
            </a:r>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12090813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lvl1pPr>
          </a:lstStyle>
          <a:p>
            <a:r>
              <a:rPr lang="en-US"/>
              <a:t>Click to edit Master title style</a:t>
            </a:r>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28505347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Al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solidFill>
                  <a:schemeClr val="bg1"/>
                </a:solidFill>
              </a:defRPr>
            </a:lvl1pPr>
          </a:lstStyle>
          <a:p>
            <a:r>
              <a:rPr lang="en-US"/>
              <a:t>Click to edit Master title style</a:t>
            </a:r>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3279682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2" name="Title 1"/>
          <p:cNvSpPr>
            <a:spLocks noGrp="1"/>
          </p:cNvSpPr>
          <p:nvPr>
            <p:ph type="ctrTitle"/>
          </p:nvPr>
        </p:nvSpPr>
        <p:spPr>
          <a:xfrm>
            <a:off x="612648" y="265176"/>
            <a:ext cx="10972800" cy="950976"/>
          </a:xfrm>
        </p:spPr>
        <p:txBody>
          <a:bodyPr wrap="square" lIns="0" tIns="0" rIns="0" bIns="0" anchor="ctr" anchorCtr="0">
            <a:noAutofit/>
          </a:bodyPr>
          <a:lstStyle>
            <a:lvl1pPr>
              <a:defRPr lang="en-US" sz="3200" kern="1200" spc="-100" baseline="0" dirty="0">
                <a:solidFill>
                  <a:schemeClr val="tx1"/>
                </a:solidFill>
                <a:latin typeface="+mj-lt"/>
                <a:ea typeface="+mj-ea"/>
                <a:cs typeface="+mj-cs"/>
              </a:defRPr>
            </a:lvl1pPr>
          </a:lstStyle>
          <a:p>
            <a:r>
              <a:rPr lang="en-US"/>
              <a:t>Click to edit Master title style</a:t>
            </a:r>
          </a:p>
        </p:txBody>
      </p:sp>
      <p:sp>
        <p:nvSpPr>
          <p:cNvPr id="3" name="Table Placeholder 2">
            <a:extLst>
              <a:ext uri="{FF2B5EF4-FFF2-40B4-BE49-F238E27FC236}">
                <a16:creationId xmlns:a16="http://schemas.microsoft.com/office/drawing/2014/main" id="{59631ABC-0F20-4732-9A2E-F2D10704DBFA}"/>
              </a:ext>
            </a:extLst>
          </p:cNvPr>
          <p:cNvSpPr>
            <a:spLocks noGrp="1"/>
          </p:cNvSpPr>
          <p:nvPr>
            <p:ph type="tbl" sz="quarter" idx="10"/>
          </p:nvPr>
        </p:nvSpPr>
        <p:spPr>
          <a:xfrm>
            <a:off x="609600" y="1576873"/>
            <a:ext cx="10972800" cy="4504354"/>
          </a:xfrm>
        </p:spPr>
        <p:txBody>
          <a:bodyPr lIns="0" tIns="0" rIns="0" bIns="0"/>
          <a:lstStyle>
            <a:lvl1pPr>
              <a:defRPr>
                <a:latin typeface="+mn-lt"/>
              </a:defRPr>
            </a:lvl1pPr>
          </a:lstStyle>
          <a:p>
            <a:endParaRPr lang="en-US"/>
          </a:p>
        </p:txBody>
      </p:sp>
      <p:sp>
        <p:nvSpPr>
          <p:cNvPr id="4" name="Footer Placeholder 3">
            <a:extLst>
              <a:ext uri="{FF2B5EF4-FFF2-40B4-BE49-F238E27FC236}">
                <a16:creationId xmlns:a16="http://schemas.microsoft.com/office/drawing/2014/main" id="{731D6601-D56B-2A71-FB4D-43D7BD60483A}"/>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8DAE4452-EFBC-927D-A192-3B5CAD318E1B}"/>
              </a:ext>
            </a:extLst>
          </p:cNvPr>
          <p:cNvSpPr>
            <a:spLocks noGrp="1"/>
          </p:cNvSpPr>
          <p:nvPr>
            <p:ph type="sldNum" sz="quarter" idx="13"/>
          </p:nvPr>
        </p:nvSpPr>
        <p:spPr/>
        <p:txBody>
          <a:bodyPr/>
          <a:lstStyle/>
          <a:p>
            <a:pPr algn="r"/>
            <a:fld id="{DEC9D0C1-7FBA-40E3-98AB-77B8E8CCE3DF}" type="slidenum">
              <a:rPr lang="en-US" smtClean="0"/>
              <a:pPr algn="r"/>
              <a:t>‹#›</a:t>
            </a:fld>
            <a:endParaRPr lang="en-US"/>
          </a:p>
        </p:txBody>
      </p:sp>
      <p:sp>
        <p:nvSpPr>
          <p:cNvPr id="2" name="Date Placeholder 1">
            <a:extLst>
              <a:ext uri="{FF2B5EF4-FFF2-40B4-BE49-F238E27FC236}">
                <a16:creationId xmlns:a16="http://schemas.microsoft.com/office/drawing/2014/main" id="{1B7E59D4-EB98-505F-A399-102776DA747E}"/>
              </a:ext>
            </a:extLst>
          </p:cNvPr>
          <p:cNvSpPr>
            <a:spLocks noGrp="1"/>
          </p:cNvSpPr>
          <p:nvPr>
            <p:ph type="dt" sz="half" idx="11"/>
          </p:nvPr>
        </p:nvSpPr>
        <p:spPr/>
        <p:txBody>
          <a:bodyPr/>
          <a:lstStyle/>
          <a:p>
            <a:fld id="{30169271-AB45-4F94-B977-1C39D03C236C}" type="datetime1">
              <a:rPr lang="en-US" smtClean="0"/>
              <a:t>5/9/25</a:t>
            </a:fld>
            <a:endParaRPr lang="en-US"/>
          </a:p>
        </p:txBody>
      </p:sp>
    </p:spTree>
    <p:extLst>
      <p:ext uri="{BB962C8B-B14F-4D97-AF65-F5344CB8AC3E}">
        <p14:creationId xmlns:p14="http://schemas.microsoft.com/office/powerpoint/2010/main" val="35173818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Light Ai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10972800" cy="4992624"/>
          </a:xfrm>
        </p:spPr>
        <p:txBody>
          <a:bodyPr lIns="0" rIns="0"/>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8C42940D-A5FF-4CEC-B24D-658D92D6E1F7}" type="datetime1">
              <a:rPr lang="en-US" smtClean="0"/>
              <a:t>5/9/25</a:t>
            </a:fld>
            <a:endParaRPr lang="en-US"/>
          </a:p>
        </p:txBody>
      </p:sp>
    </p:spTree>
    <p:extLst>
      <p:ext uri="{BB962C8B-B14F-4D97-AF65-F5344CB8AC3E}">
        <p14:creationId xmlns:p14="http://schemas.microsoft.com/office/powerpoint/2010/main" val="3540981742"/>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Dark Airy">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p:txBody>
          <a:bodyPr lIns="0" rIns="0"/>
          <a:lstStyle>
            <a:lvl1pPr>
              <a:lnSpc>
                <a:spcPct val="110000"/>
              </a:lnSpc>
              <a:defRPr>
                <a:solidFill>
                  <a:schemeClr val="bg1"/>
                </a:solidFill>
              </a:defRPr>
            </a:lvl1pPr>
            <a:lvl2pPr>
              <a:lnSpc>
                <a:spcPct val="110000"/>
              </a:lnSpc>
              <a:defRPr>
                <a:solidFill>
                  <a:schemeClr val="bg1"/>
                </a:solidFill>
              </a:defRPr>
            </a:lvl2pPr>
            <a:lvl3pPr>
              <a:lnSpc>
                <a:spcPct val="110000"/>
              </a:lnSpc>
              <a:defRPr>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2" name="Copyright">
            <a:extLst>
              <a:ext uri="{FF2B5EF4-FFF2-40B4-BE49-F238E27FC236}">
                <a16:creationId xmlns:a16="http://schemas.microsoft.com/office/drawing/2014/main" id="{C5061511-419D-2059-0E83-6196212F9289}"/>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67C3B4F7-71D5-4F1C-A9CA-5E3A40F979B7}" type="datetime1">
              <a:rPr lang="en-US" smtClean="0"/>
              <a:t>5/9/25</a:t>
            </a:fld>
            <a:endParaRPr lang="en-US"/>
          </a:p>
        </p:txBody>
      </p:sp>
    </p:spTree>
    <p:extLst>
      <p:ext uri="{BB962C8B-B14F-4D97-AF65-F5344CB8AC3E}">
        <p14:creationId xmlns:p14="http://schemas.microsoft.com/office/powerpoint/2010/main" val="322880368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 Bottom Graphic">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10972800" cy="4992624"/>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93ECCD13-D1E9-473F-B841-18617FCF55E9}" type="datetime1">
              <a:rPr lang="en-US" smtClean="0"/>
              <a:t>5/9/25</a:t>
            </a:fld>
            <a:endParaRPr lang="en-US"/>
          </a:p>
        </p:txBody>
      </p:sp>
    </p:spTree>
    <p:extLst>
      <p:ext uri="{BB962C8B-B14F-4D97-AF65-F5344CB8AC3E}">
        <p14:creationId xmlns:p14="http://schemas.microsoft.com/office/powerpoint/2010/main" val="88277790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2 Im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4937760" cy="946389"/>
          </a:xfrm>
        </p:spPr>
        <p:txBody>
          <a:bodyPr lIns="0" rIns="0"/>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4572000" cy="4992624"/>
          </a:xfrm>
        </p:spPr>
        <p:txBody>
          <a:bodyPr lIns="0" rIns="0">
            <a:noAutofit/>
          </a:bodyPr>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6096000" y="0"/>
            <a:ext cx="6096000" cy="6858000"/>
          </a:xfrm>
        </p:spPr>
        <p:txBody>
          <a:bodyPr/>
          <a:lstStyle>
            <a:lvl1pPr>
              <a:defRPr/>
            </a:lvl1pPr>
          </a:lstStyle>
          <a:p>
            <a:endParaRPr lang="en-US"/>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488705"/>
            <a:ext cx="1748393" cy="20195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3836955" y="6583680"/>
            <a:ext cx="1710405" cy="92333"/>
          </a:xfrm>
          <a:prstGeom prst="rect">
            <a:avLst/>
          </a:prstGeom>
          <a:noFill/>
        </p:spPr>
        <p:txBody>
          <a:bodyPr wrap="none" lIns="0" tIns="0" rIns="0" bIns="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191919"/>
                </a:solidFill>
                <a:latin typeface="Adobe Clean" panose="020B0503020404020204" pitchFamily="34" charset="0"/>
              </a:rPr>
              <a:t>© 2025 Adobe. All Rights Reserved. Adobe Confidential.</a:t>
            </a:r>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1920240" cy="91887"/>
          </a:xfrm>
        </p:spPr>
        <p:txBody>
          <a:body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3657600" y="6583680"/>
            <a:ext cx="89768" cy="92333"/>
          </a:xfrm>
        </p:spPr>
        <p:txBody>
          <a:bodyPr>
            <a:noAutofit/>
          </a:bodyPr>
          <a:lstStyle/>
          <a:p>
            <a:pPr algn="r"/>
            <a:fld id="{DEC9D0C1-7FBA-40E3-98AB-77B8E8CCE3DF}" type="slidenum">
              <a:rPr lang="en-US" smtClean="0"/>
              <a:pPr algn="r"/>
              <a:t>‹#›</a:t>
            </a:fld>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03D17E50-0ADF-43FB-8C34-0001133F6E68}" type="datetime1">
              <a:rPr lang="en-US" smtClean="0"/>
              <a:t>5/9/25</a:t>
            </a:fld>
            <a:endParaRPr lang="en-US"/>
          </a:p>
        </p:txBody>
      </p:sp>
    </p:spTree>
    <p:extLst>
      <p:ext uri="{BB962C8B-B14F-4D97-AF65-F5344CB8AC3E}">
        <p14:creationId xmlns:p14="http://schemas.microsoft.com/office/powerpoint/2010/main" val="26990211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3 Im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1" y="264085"/>
            <a:ext cx="6766560" cy="946389"/>
          </a:xfrm>
        </p:spPr>
        <p:txBody>
          <a:bodyPr lIns="0" rIns="0"/>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1" y="1334324"/>
            <a:ext cx="5943600" cy="4992624"/>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7894320" y="0"/>
            <a:ext cx="4297680" cy="6858000"/>
          </a:xfrm>
        </p:spPr>
        <p:txBody>
          <a:bodyPr/>
          <a:lstStyle/>
          <a:p>
            <a:endParaRPr lang="en-US"/>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3657600" cy="91887"/>
          </a:xfrm>
        </p:spPr>
        <p:txBody>
          <a:body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5486400" y="6583680"/>
            <a:ext cx="89768" cy="92333"/>
          </a:xfrm>
        </p:spPr>
        <p:txBody>
          <a:bodyPr/>
          <a:lstStyle>
            <a:lvl1pPr>
              <a:defRPr>
                <a:solidFill>
                  <a:srgbClr val="191919"/>
                </a:solidFill>
              </a:defRPr>
            </a:lvl1pPr>
          </a:lstStyle>
          <a:p>
            <a:pPr algn="r"/>
            <a:fld id="{DEC9D0C1-7FBA-40E3-98AB-77B8E8CCE3DF}" type="slidenum">
              <a:rPr lang="en-US" smtClean="0"/>
              <a:pPr algn="r"/>
              <a:t>‹#›</a:t>
            </a:fld>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5665756" y="6583680"/>
            <a:ext cx="1710405"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191919"/>
                </a:solidFill>
                <a:latin typeface="Adobe Clean" panose="020B0503020404020204" pitchFamily="34" charset="0"/>
              </a:rPr>
              <a:t>© 2025 Adobe. All Rights Reserved. Adobe Confidential.</a:t>
            </a:r>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503997"/>
            <a:ext cx="1748393" cy="20195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61FE3EA7-D92D-4A30-9EBB-F43D697D029C}" type="datetime1">
              <a:rPr lang="en-US" smtClean="0"/>
              <a:t>5/9/25</a:t>
            </a:fld>
            <a:endParaRPr lang="en-US"/>
          </a:p>
        </p:txBody>
      </p:sp>
    </p:spTree>
    <p:extLst>
      <p:ext uri="{BB962C8B-B14F-4D97-AF65-F5344CB8AC3E}">
        <p14:creationId xmlns:p14="http://schemas.microsoft.com/office/powerpoint/2010/main" val="173687491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1334324"/>
            <a:ext cx="4937760" cy="4992624"/>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1334324"/>
            <a:ext cx="4937760" cy="4992624"/>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406060628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A557CE-52E6-1FB8-260F-4B9972B7C98C}"/>
              </a:ext>
            </a:extLst>
          </p:cNvPr>
          <p:cNvSpPr>
            <a:spLocks noGrp="1"/>
          </p:cNvSpPr>
          <p:nvPr>
            <p:ph type="title"/>
          </p:nvPr>
        </p:nvSpPr>
        <p:spPr>
          <a:xfrm>
            <a:off x="609600" y="264085"/>
            <a:ext cx="10972800" cy="946389"/>
          </a:xfrm>
          <a:prstGeom prst="rect">
            <a:avLst/>
          </a:prstGeom>
        </p:spPr>
        <p:txBody>
          <a:bodyPr vert="horz" lIns="0" tIns="45720" rIns="0" bIns="45720" rtlCol="0" anchor="ctr"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207D5854-D623-623A-F51E-6C503DDDB9F4}"/>
              </a:ext>
            </a:extLst>
          </p:cNvPr>
          <p:cNvSpPr>
            <a:spLocks noGrp="1"/>
          </p:cNvSpPr>
          <p:nvPr>
            <p:ph type="body" idx="1"/>
          </p:nvPr>
        </p:nvSpPr>
        <p:spPr>
          <a:xfrm>
            <a:off x="609600" y="1334324"/>
            <a:ext cx="10972800" cy="499027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F744D4F-1B98-83B7-DAEA-EBD830B4D85D}"/>
              </a:ext>
            </a:extLst>
          </p:cNvPr>
          <p:cNvSpPr>
            <a:spLocks noGrp="1"/>
          </p:cNvSpPr>
          <p:nvPr>
            <p:ph type="ftr" sz="quarter" idx="3"/>
          </p:nvPr>
        </p:nvSpPr>
        <p:spPr>
          <a:xfrm>
            <a:off x="1645920" y="6583680"/>
            <a:ext cx="7844778" cy="91440"/>
          </a:xfrm>
          <a:prstGeom prst="rect">
            <a:avLst/>
          </a:prstGeom>
        </p:spPr>
        <p:txBody>
          <a:bodyPr vert="horz" wrap="none" lIns="0" tIns="0" rIns="0" bIns="0" rtlCol="0" anchor="t" anchorCtr="0"/>
          <a:lstStyle>
            <a:lvl1pPr algn="l">
              <a:defRPr sz="600">
                <a:solidFill>
                  <a:srgbClr val="191919"/>
                </a:solidFill>
              </a:defRPr>
            </a:lvl1pPr>
          </a:lstStyle>
          <a:p>
            <a:endParaRPr lang="en-US"/>
          </a:p>
        </p:txBody>
      </p:sp>
      <p:sp>
        <p:nvSpPr>
          <p:cNvPr id="25" name="Copyright">
            <a:extLst>
              <a:ext uri="{FF2B5EF4-FFF2-40B4-BE49-F238E27FC236}">
                <a16:creationId xmlns:a16="http://schemas.microsoft.com/office/drawing/2014/main" id="{F00605C0-ED67-6D23-4441-6A67F9B2E445}"/>
              </a:ext>
            </a:extLst>
          </p:cNvPr>
          <p:cNvSpPr txBox="1"/>
          <p:nvPr userDrawn="1"/>
        </p:nvSpPr>
        <p:spPr>
          <a:xfrm>
            <a:off x="9835126" y="6583680"/>
            <a:ext cx="1747274"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191919"/>
                </a:solidFill>
                <a:latin typeface="Adobe Clean" panose="020B0503020404020204" pitchFamily="34" charset="0"/>
              </a:rPr>
              <a:t>© 2025 Adobe. All Rights Reserved. Adobe Confidential.</a:t>
            </a:r>
          </a:p>
        </p:txBody>
      </p:sp>
      <p:sp>
        <p:nvSpPr>
          <p:cNvPr id="6" name="Slide Number Placeholder 5">
            <a:extLst>
              <a:ext uri="{FF2B5EF4-FFF2-40B4-BE49-F238E27FC236}">
                <a16:creationId xmlns:a16="http://schemas.microsoft.com/office/drawing/2014/main" id="{83E5B87A-A7CF-09CF-30ED-83C44A71A0E8}"/>
              </a:ext>
            </a:extLst>
          </p:cNvPr>
          <p:cNvSpPr>
            <a:spLocks noGrp="1"/>
          </p:cNvSpPr>
          <p:nvPr>
            <p:ph type="sldNum" sz="quarter" idx="4"/>
          </p:nvPr>
        </p:nvSpPr>
        <p:spPr>
          <a:xfrm>
            <a:off x="11842316" y="6583680"/>
            <a:ext cx="89768" cy="92333"/>
          </a:xfrm>
          <a:prstGeom prst="rect">
            <a:avLst/>
          </a:prstGeom>
        </p:spPr>
        <p:txBody>
          <a:bodyPr wrap="none" lIns="0" tIns="0" rIns="0" bIns="0">
            <a:spAutoFit/>
          </a:bodyPr>
          <a:lstStyle>
            <a:lvl1pPr>
              <a:defRPr lang="en-US" sz="600" baseline="0" smtClean="0">
                <a:solidFill>
                  <a:srgbClr val="191919"/>
                </a:solidFill>
                <a:latin typeface="Adobe Clean" panose="020B0503020404020204" pitchFamily="34" charset="0"/>
              </a:defRPr>
            </a:lvl1pPr>
          </a:lstStyle>
          <a:p>
            <a:pPr algn="r"/>
            <a:fld id="{DEC9D0C1-7FBA-40E3-98AB-77B8E8CCE3DF}" type="slidenum">
              <a:rPr lang="en-US" smtClean="0"/>
              <a:pPr algn="r"/>
              <a:t>‹#›</a:t>
            </a:fld>
            <a:endParaRPr lang="en-US"/>
          </a:p>
        </p:txBody>
      </p:sp>
      <p:sp>
        <p:nvSpPr>
          <p:cNvPr id="4" name="Date Placeholder 3">
            <a:extLst>
              <a:ext uri="{FF2B5EF4-FFF2-40B4-BE49-F238E27FC236}">
                <a16:creationId xmlns:a16="http://schemas.microsoft.com/office/drawing/2014/main" id="{7DFD8D59-8A23-698A-D678-69D2440DB509}"/>
              </a:ext>
            </a:extLst>
          </p:cNvPr>
          <p:cNvSpPr>
            <a:spLocks noGrp="1"/>
          </p:cNvSpPr>
          <p:nvPr>
            <p:ph type="dt" sz="half" idx="2"/>
          </p:nvPr>
        </p:nvSpPr>
        <p:spPr>
          <a:xfrm>
            <a:off x="-1" y="7035913"/>
            <a:ext cx="355867" cy="107722"/>
          </a:xfrm>
          <a:prstGeom prst="rect">
            <a:avLst/>
          </a:prstGeom>
        </p:spPr>
        <p:txBody>
          <a:bodyPr vert="horz" wrap="none" lIns="0" tIns="0" rIns="0" bIns="0" rtlCol="0" anchor="ctr">
            <a:spAutoFit/>
          </a:bodyPr>
          <a:lstStyle>
            <a:lvl1pPr algn="l">
              <a:defRPr sz="700">
                <a:solidFill>
                  <a:schemeClr val="tx1">
                    <a:tint val="75000"/>
                  </a:schemeClr>
                </a:solidFill>
              </a:defRPr>
            </a:lvl1pPr>
          </a:lstStyle>
          <a:p>
            <a:fld id="{30169271-AB45-4F94-B977-1C39D03C236C}" type="datetime1">
              <a:rPr lang="en-US" smtClean="0"/>
              <a:t>5/9/25</a:t>
            </a:fld>
            <a:endParaRPr lang="en-US"/>
          </a:p>
        </p:txBody>
      </p:sp>
      <p:sp>
        <p:nvSpPr>
          <p:cNvPr id="9" name="1/4">
            <a:extLst>
              <a:ext uri="{FF2B5EF4-FFF2-40B4-BE49-F238E27FC236}">
                <a16:creationId xmlns:a16="http://schemas.microsoft.com/office/drawing/2014/main" id="{791B36FE-59D2-67F8-88FF-8BCBCAA1B94A}"/>
              </a:ext>
              <a:ext uri="{C183D7F6-B498-43B3-948B-1728B52AA6E4}">
                <adec:decorative xmlns:adec="http://schemas.microsoft.com/office/drawing/2017/decorative" val="1"/>
              </a:ext>
            </a:extLst>
          </p:cNvPr>
          <p:cNvSpPr txBox="1"/>
          <p:nvPr userDrawn="1"/>
        </p:nvSpPr>
        <p:spPr>
          <a:xfrm>
            <a:off x="3264969" y="-563502"/>
            <a:ext cx="163507" cy="153888"/>
          </a:xfrm>
          <a:prstGeom prst="rect">
            <a:avLst/>
          </a:prstGeom>
          <a:noFill/>
        </p:spPr>
        <p:txBody>
          <a:bodyPr wrap="square" lIns="0" tIns="0" rIns="0" bIns="0" rtlCol="0">
            <a:spAutoFit/>
          </a:bodyPr>
          <a:lstStyle/>
          <a:p>
            <a:pPr algn="ctr"/>
            <a:r>
              <a:rPr lang="en-US" sz="1000">
                <a:solidFill>
                  <a:schemeClr val="accent2">
                    <a:lumMod val="60000"/>
                    <a:lumOff val="40000"/>
                  </a:schemeClr>
                </a:solidFill>
                <a:latin typeface="+mj-lt"/>
              </a:rPr>
              <a:t>1/4</a:t>
            </a:r>
          </a:p>
        </p:txBody>
      </p:sp>
      <p:sp>
        <p:nvSpPr>
          <p:cNvPr id="10" name="2/4">
            <a:extLst>
              <a:ext uri="{FF2B5EF4-FFF2-40B4-BE49-F238E27FC236}">
                <a16:creationId xmlns:a16="http://schemas.microsoft.com/office/drawing/2014/main" id="{1D453459-F362-B9CD-880F-8901A7543B45}"/>
              </a:ext>
              <a:ext uri="{C183D7F6-B498-43B3-948B-1728B52AA6E4}">
                <adec:decorative xmlns:adec="http://schemas.microsoft.com/office/drawing/2017/decorative" val="1"/>
              </a:ext>
            </a:extLst>
          </p:cNvPr>
          <p:cNvSpPr txBox="1"/>
          <p:nvPr userDrawn="1"/>
        </p:nvSpPr>
        <p:spPr>
          <a:xfrm>
            <a:off x="6004629" y="-563502"/>
            <a:ext cx="182742"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2/4</a:t>
            </a:r>
          </a:p>
        </p:txBody>
      </p:sp>
      <p:sp>
        <p:nvSpPr>
          <p:cNvPr id="11" name="3/4">
            <a:extLst>
              <a:ext uri="{FF2B5EF4-FFF2-40B4-BE49-F238E27FC236}">
                <a16:creationId xmlns:a16="http://schemas.microsoft.com/office/drawing/2014/main" id="{8E72AC89-911C-7E96-6D33-BAF9B0DBE03B}"/>
              </a:ext>
              <a:ext uri="{C183D7F6-B498-43B3-948B-1728B52AA6E4}">
                <adec:decorative xmlns:adec="http://schemas.microsoft.com/office/drawing/2017/decorative" val="1"/>
              </a:ext>
            </a:extLst>
          </p:cNvPr>
          <p:cNvSpPr txBox="1"/>
          <p:nvPr userDrawn="1"/>
        </p:nvSpPr>
        <p:spPr>
          <a:xfrm>
            <a:off x="8745241" y="-563502"/>
            <a:ext cx="184346"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cxnSp>
        <p:nvCxnSpPr>
          <p:cNvPr id="12" name="2/3 arrow">
            <a:extLst>
              <a:ext uri="{FF2B5EF4-FFF2-40B4-BE49-F238E27FC236}">
                <a16:creationId xmlns:a16="http://schemas.microsoft.com/office/drawing/2014/main" id="{425FBE88-470E-60C6-8016-0453814D1C32}"/>
              </a:ext>
              <a:ext uri="{C183D7F6-B498-43B3-948B-1728B52AA6E4}">
                <adec:decorative xmlns:adec="http://schemas.microsoft.com/office/drawing/2017/decorative" val="1"/>
              </a:ext>
            </a:extLst>
          </p:cNvPr>
          <p:cNvCxnSpPr>
            <a:cxnSpLocks/>
          </p:cNvCxnSpPr>
          <p:nvPr userDrawn="1"/>
        </p:nvCxnSpPr>
        <p:spPr>
          <a:xfrm>
            <a:off x="7923212"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 name="1/3 arrow">
            <a:extLst>
              <a:ext uri="{FF2B5EF4-FFF2-40B4-BE49-F238E27FC236}">
                <a16:creationId xmlns:a16="http://schemas.microsoft.com/office/drawing/2014/main" id="{B121034D-56B4-850B-095F-50226D1D6260}"/>
              </a:ext>
              <a:ext uri="{C183D7F6-B498-43B3-948B-1728B52AA6E4}">
                <adec:decorative xmlns:adec="http://schemas.microsoft.com/office/drawing/2017/decorative" val="1"/>
              </a:ext>
            </a:extLst>
          </p:cNvPr>
          <p:cNvCxnSpPr>
            <a:cxnSpLocks/>
          </p:cNvCxnSpPr>
          <p:nvPr userDrawn="1"/>
        </p:nvCxnSpPr>
        <p:spPr>
          <a:xfrm>
            <a:off x="4266406"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4" name="2/3">
            <a:extLst>
              <a:ext uri="{FF2B5EF4-FFF2-40B4-BE49-F238E27FC236}">
                <a16:creationId xmlns:a16="http://schemas.microsoft.com/office/drawing/2014/main" id="{FC5A2A21-4D76-D3E5-F47D-FAAEDEFAE6F2}"/>
              </a:ext>
              <a:ext uri="{C183D7F6-B498-43B3-948B-1728B52AA6E4}">
                <adec:decorative xmlns:adec="http://schemas.microsoft.com/office/drawing/2017/decorative" val="1"/>
              </a:ext>
            </a:extLst>
          </p:cNvPr>
          <p:cNvSpPr txBox="1"/>
          <p:nvPr userDrawn="1"/>
        </p:nvSpPr>
        <p:spPr>
          <a:xfrm>
            <a:off x="7834245" y="-563502"/>
            <a:ext cx="177934" cy="153888"/>
          </a:xfrm>
          <a:prstGeom prst="rect">
            <a:avLst/>
          </a:prstGeom>
          <a:noFill/>
        </p:spPr>
        <p:txBody>
          <a:bodyPr wrap="none" lIns="0" tIns="0" rIns="0" bIns="0" rtlCol="0">
            <a:spAutoFit/>
          </a:bodyPr>
          <a:lstStyle/>
          <a:p>
            <a:pPr algn="ctr"/>
            <a:r>
              <a:rPr lang="en-US" sz="1000">
                <a:solidFill>
                  <a:srgbClr val="A185B6"/>
                </a:solidFill>
                <a:latin typeface="+mj-lt"/>
              </a:rPr>
              <a:t>2/3</a:t>
            </a:r>
          </a:p>
        </p:txBody>
      </p:sp>
      <p:sp>
        <p:nvSpPr>
          <p:cNvPr id="15" name="1/3">
            <a:extLst>
              <a:ext uri="{FF2B5EF4-FFF2-40B4-BE49-F238E27FC236}">
                <a16:creationId xmlns:a16="http://schemas.microsoft.com/office/drawing/2014/main" id="{31DF4110-6679-C48B-A68B-23CCE2DC7192}"/>
              </a:ext>
              <a:ext uri="{C183D7F6-B498-43B3-948B-1728B52AA6E4}">
                <adec:decorative xmlns:adec="http://schemas.microsoft.com/office/drawing/2017/decorative" val="1"/>
              </a:ext>
            </a:extLst>
          </p:cNvPr>
          <p:cNvSpPr txBox="1"/>
          <p:nvPr userDrawn="1"/>
        </p:nvSpPr>
        <p:spPr>
          <a:xfrm>
            <a:off x="4194051" y="-563502"/>
            <a:ext cx="158698" cy="153888"/>
          </a:xfrm>
          <a:prstGeom prst="rect">
            <a:avLst/>
          </a:prstGeom>
          <a:noFill/>
        </p:spPr>
        <p:txBody>
          <a:bodyPr wrap="none" lIns="0" tIns="0" rIns="0" bIns="0" rtlCol="0">
            <a:spAutoFit/>
          </a:bodyPr>
          <a:lstStyle/>
          <a:p>
            <a:pPr algn="ctr"/>
            <a:r>
              <a:rPr lang="en-US" sz="1000">
                <a:solidFill>
                  <a:srgbClr val="A185B6"/>
                </a:solidFill>
                <a:latin typeface="+mj-lt"/>
              </a:rPr>
              <a:t>1/3</a:t>
            </a:r>
          </a:p>
        </p:txBody>
      </p:sp>
      <p:cxnSp>
        <p:nvCxnSpPr>
          <p:cNvPr id="16" name="1/4 arrow">
            <a:extLst>
              <a:ext uri="{FF2B5EF4-FFF2-40B4-BE49-F238E27FC236}">
                <a16:creationId xmlns:a16="http://schemas.microsoft.com/office/drawing/2014/main" id="{654E8F9D-6C4E-05DA-FE73-546CD08C5B57}"/>
              </a:ext>
              <a:ext uri="{C183D7F6-B498-43B3-948B-1728B52AA6E4}">
                <adec:decorative xmlns:adec="http://schemas.microsoft.com/office/drawing/2017/decorative" val="1"/>
              </a:ext>
            </a:extLst>
          </p:cNvPr>
          <p:cNvCxnSpPr>
            <a:cxnSpLocks/>
          </p:cNvCxnSpPr>
          <p:nvPr userDrawn="1"/>
        </p:nvCxnSpPr>
        <p:spPr>
          <a:xfrm>
            <a:off x="3352205"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7" name="2/4 arrow">
            <a:extLst>
              <a:ext uri="{FF2B5EF4-FFF2-40B4-BE49-F238E27FC236}">
                <a16:creationId xmlns:a16="http://schemas.microsoft.com/office/drawing/2014/main" id="{DA346B2B-DF35-381D-9BDC-1CDA53FCF74A}"/>
              </a:ext>
              <a:ext uri="{C183D7F6-B498-43B3-948B-1728B52AA6E4}">
                <adec:decorative xmlns:adec="http://schemas.microsoft.com/office/drawing/2017/decorative" val="1"/>
              </a:ext>
            </a:extLst>
          </p:cNvPr>
          <p:cNvCxnSpPr>
            <a:cxnSpLocks/>
          </p:cNvCxnSpPr>
          <p:nvPr userDrawn="1"/>
        </p:nvCxnSpPr>
        <p:spPr>
          <a:xfrm>
            <a:off x="6096000"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8" name="3/4 arrow">
            <a:extLst>
              <a:ext uri="{FF2B5EF4-FFF2-40B4-BE49-F238E27FC236}">
                <a16:creationId xmlns:a16="http://schemas.microsoft.com/office/drawing/2014/main" id="{79D2891A-8FC3-A6BB-6113-BF32856BCF47}"/>
              </a:ext>
              <a:ext uri="{C183D7F6-B498-43B3-948B-1728B52AA6E4}">
                <adec:decorative xmlns:adec="http://schemas.microsoft.com/office/drawing/2017/decorative" val="1"/>
              </a:ext>
            </a:extLst>
          </p:cNvPr>
          <p:cNvCxnSpPr>
            <a:cxnSpLocks/>
          </p:cNvCxnSpPr>
          <p:nvPr userDrawn="1"/>
        </p:nvCxnSpPr>
        <p:spPr>
          <a:xfrm>
            <a:off x="8837414"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9" name="Grid Instrux">
            <a:extLst>
              <a:ext uri="{FF2B5EF4-FFF2-40B4-BE49-F238E27FC236}">
                <a16:creationId xmlns:a16="http://schemas.microsoft.com/office/drawing/2014/main" id="{02CAB0F6-BA9D-DC91-B680-B8B29A069DD5}"/>
              </a:ext>
              <a:ext uri="{C183D7F6-B498-43B3-948B-1728B52AA6E4}">
                <adec:decorative xmlns:adec="http://schemas.microsoft.com/office/drawing/2017/decorative" val="1"/>
              </a:ext>
            </a:extLst>
          </p:cNvPr>
          <p:cNvSpPr txBox="1"/>
          <p:nvPr userDrawn="1"/>
        </p:nvSpPr>
        <p:spPr>
          <a:xfrm>
            <a:off x="1157679" y="-549443"/>
            <a:ext cx="1764907" cy="369332"/>
          </a:xfrm>
          <a:prstGeom prst="rect">
            <a:avLst/>
          </a:prstGeom>
          <a:noFill/>
        </p:spPr>
        <p:txBody>
          <a:bodyPr wrap="none" lIns="0" tIns="0" rIns="0" bIns="0" rtlCol="0">
            <a:spAutoFit/>
          </a:bodyPr>
          <a:lstStyle/>
          <a:p>
            <a:pPr algn="l"/>
            <a:r>
              <a:rPr lang="en-US" sz="800">
                <a:solidFill>
                  <a:schemeClr val="bg1">
                    <a:lumMod val="65000"/>
                  </a:schemeClr>
                </a:solidFill>
                <a:latin typeface="+mj-lt"/>
              </a:rPr>
              <a:t>Turn on Guides to see the custom grid.</a:t>
            </a:r>
            <a:br>
              <a:rPr lang="en-US" sz="800">
                <a:solidFill>
                  <a:schemeClr val="bg1">
                    <a:lumMod val="65000"/>
                  </a:schemeClr>
                </a:solidFill>
                <a:latin typeface="+mj-lt"/>
              </a:rPr>
            </a:br>
            <a:r>
              <a:rPr lang="en-US" sz="800">
                <a:solidFill>
                  <a:schemeClr val="bg1">
                    <a:lumMod val="65000"/>
                  </a:schemeClr>
                </a:solidFill>
                <a:latin typeface="+mn-lt"/>
              </a:rPr>
              <a:t>Mac: Control-option-command-G</a:t>
            </a:r>
            <a:br>
              <a:rPr lang="en-US" sz="800">
                <a:solidFill>
                  <a:schemeClr val="bg1">
                    <a:lumMod val="65000"/>
                  </a:schemeClr>
                </a:solidFill>
                <a:latin typeface="+mn-lt"/>
              </a:rPr>
            </a:br>
            <a:r>
              <a:rPr lang="en-US" sz="800">
                <a:solidFill>
                  <a:schemeClr val="bg1">
                    <a:lumMod val="65000"/>
                  </a:schemeClr>
                </a:solidFill>
                <a:latin typeface="+mn-lt"/>
              </a:rPr>
              <a:t>Win: Alt-F9 (or Alt-Fn-F9 on some laptops)</a:t>
            </a:r>
          </a:p>
        </p:txBody>
      </p:sp>
      <p:sp>
        <p:nvSpPr>
          <p:cNvPr id="7" name="Thread">
            <a:extLst>
              <a:ext uri="{FF2B5EF4-FFF2-40B4-BE49-F238E27FC236}">
                <a16:creationId xmlns:a16="http://schemas.microsoft.com/office/drawing/2014/main" id="{85D60DD5-372A-259D-1420-29F0B57C16CA}"/>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2" name="1/4">
            <a:extLst>
              <a:ext uri="{FF2B5EF4-FFF2-40B4-BE49-F238E27FC236}">
                <a16:creationId xmlns:a16="http://schemas.microsoft.com/office/drawing/2014/main" id="{424377ED-B64A-B4C7-0B71-A4CF8A90AED7}"/>
              </a:ext>
              <a:ext uri="{C183D7F6-B498-43B3-948B-1728B52AA6E4}">
                <adec:decorative xmlns:adec="http://schemas.microsoft.com/office/drawing/2017/decorative" val="1"/>
              </a:ext>
            </a:extLst>
          </p:cNvPr>
          <p:cNvSpPr txBox="1"/>
          <p:nvPr userDrawn="1"/>
        </p:nvSpPr>
        <p:spPr>
          <a:xfrm>
            <a:off x="12576881" y="2509117"/>
            <a:ext cx="163507"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1/4</a:t>
            </a:r>
          </a:p>
        </p:txBody>
      </p:sp>
      <p:sp>
        <p:nvSpPr>
          <p:cNvPr id="33" name="2/4">
            <a:extLst>
              <a:ext uri="{FF2B5EF4-FFF2-40B4-BE49-F238E27FC236}">
                <a16:creationId xmlns:a16="http://schemas.microsoft.com/office/drawing/2014/main" id="{51F3C041-8ED9-0DA6-BEAB-D9FCBAB6CCFF}"/>
              </a:ext>
              <a:ext uri="{C183D7F6-B498-43B3-948B-1728B52AA6E4}">
                <adec:decorative xmlns:adec="http://schemas.microsoft.com/office/drawing/2017/decorative" val="1"/>
              </a:ext>
            </a:extLst>
          </p:cNvPr>
          <p:cNvSpPr txBox="1"/>
          <p:nvPr userDrawn="1"/>
        </p:nvSpPr>
        <p:spPr>
          <a:xfrm>
            <a:off x="12586321" y="3754563"/>
            <a:ext cx="182742" cy="153888"/>
          </a:xfrm>
          <a:prstGeom prst="rect">
            <a:avLst/>
          </a:prstGeom>
          <a:noFill/>
        </p:spPr>
        <p:txBody>
          <a:bodyPr wrap="square" lIns="0" tIns="0" rIns="0" bIns="0" rtlCol="0">
            <a:spAutoFit/>
          </a:bodyPr>
          <a:lstStyle/>
          <a:p>
            <a:pPr algn="ctr"/>
            <a:r>
              <a:rPr lang="en-US" sz="1000">
                <a:solidFill>
                  <a:schemeClr val="accent2">
                    <a:lumMod val="60000"/>
                    <a:lumOff val="40000"/>
                  </a:schemeClr>
                </a:solidFill>
                <a:latin typeface="+mj-lt"/>
              </a:rPr>
              <a:t>2/4</a:t>
            </a:r>
          </a:p>
        </p:txBody>
      </p:sp>
      <p:sp>
        <p:nvSpPr>
          <p:cNvPr id="34" name="3/4">
            <a:extLst>
              <a:ext uri="{FF2B5EF4-FFF2-40B4-BE49-F238E27FC236}">
                <a16:creationId xmlns:a16="http://schemas.microsoft.com/office/drawing/2014/main" id="{F2D0D8E2-527A-4BB8-6B7E-6D57BEB7FA78}"/>
              </a:ext>
              <a:ext uri="{C183D7F6-B498-43B3-948B-1728B52AA6E4}">
                <adec:decorative xmlns:adec="http://schemas.microsoft.com/office/drawing/2017/decorative" val="1"/>
              </a:ext>
            </a:extLst>
          </p:cNvPr>
          <p:cNvSpPr txBox="1"/>
          <p:nvPr userDrawn="1"/>
        </p:nvSpPr>
        <p:spPr>
          <a:xfrm>
            <a:off x="12644053" y="4987532"/>
            <a:ext cx="184346"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cxnSp>
        <p:nvCxnSpPr>
          <p:cNvPr id="35" name="1/4 arrow">
            <a:extLst>
              <a:ext uri="{FF2B5EF4-FFF2-40B4-BE49-F238E27FC236}">
                <a16:creationId xmlns:a16="http://schemas.microsoft.com/office/drawing/2014/main" id="{A418B525-C17C-C5AB-54B3-D48D2031FC62}"/>
              </a:ext>
              <a:ext uri="{C183D7F6-B498-43B3-948B-1728B52AA6E4}">
                <adec:decorative xmlns:adec="http://schemas.microsoft.com/office/drawing/2017/decorative" val="1"/>
              </a:ext>
            </a:extLst>
          </p:cNvPr>
          <p:cNvCxnSpPr>
            <a:cxnSpLocks/>
          </p:cNvCxnSpPr>
          <p:nvPr userDrawn="1"/>
        </p:nvCxnSpPr>
        <p:spPr>
          <a:xfrm flipH="1">
            <a:off x="12278497" y="2580869"/>
            <a:ext cx="222825"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0" name="1/4 arrow">
            <a:extLst>
              <a:ext uri="{FF2B5EF4-FFF2-40B4-BE49-F238E27FC236}">
                <a16:creationId xmlns:a16="http://schemas.microsoft.com/office/drawing/2014/main" id="{9832C6B5-4860-2934-2206-0B5B7FF6B0DA}"/>
              </a:ext>
              <a:ext uri="{C183D7F6-B498-43B3-948B-1728B52AA6E4}">
                <adec:decorative xmlns:adec="http://schemas.microsoft.com/office/drawing/2017/decorative" val="1"/>
              </a:ext>
            </a:extLst>
          </p:cNvPr>
          <p:cNvCxnSpPr>
            <a:cxnSpLocks/>
          </p:cNvCxnSpPr>
          <p:nvPr userDrawn="1"/>
        </p:nvCxnSpPr>
        <p:spPr>
          <a:xfrm flipH="1">
            <a:off x="12278497" y="1334324"/>
            <a:ext cx="222825" cy="0"/>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2" name="1/4 arrow">
            <a:extLst>
              <a:ext uri="{FF2B5EF4-FFF2-40B4-BE49-F238E27FC236}">
                <a16:creationId xmlns:a16="http://schemas.microsoft.com/office/drawing/2014/main" id="{0F8F2023-3069-3524-187F-DCC6A0F9C743}"/>
              </a:ext>
              <a:ext uri="{C183D7F6-B498-43B3-948B-1728B52AA6E4}">
                <adec:decorative xmlns:adec="http://schemas.microsoft.com/office/drawing/2017/decorative" val="1"/>
              </a:ext>
            </a:extLst>
          </p:cNvPr>
          <p:cNvCxnSpPr>
            <a:cxnSpLocks/>
          </p:cNvCxnSpPr>
          <p:nvPr userDrawn="1"/>
        </p:nvCxnSpPr>
        <p:spPr>
          <a:xfrm flipH="1">
            <a:off x="12278497" y="5073959"/>
            <a:ext cx="222825"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3" name="1/4 arrow">
            <a:extLst>
              <a:ext uri="{FF2B5EF4-FFF2-40B4-BE49-F238E27FC236}">
                <a16:creationId xmlns:a16="http://schemas.microsoft.com/office/drawing/2014/main" id="{A8ED2DAB-B3D9-1EA2-514C-8A23C04556CE}"/>
              </a:ext>
              <a:ext uri="{C183D7F6-B498-43B3-948B-1728B52AA6E4}">
                <adec:decorative xmlns:adec="http://schemas.microsoft.com/office/drawing/2017/decorative" val="1"/>
              </a:ext>
            </a:extLst>
          </p:cNvPr>
          <p:cNvCxnSpPr>
            <a:cxnSpLocks/>
          </p:cNvCxnSpPr>
          <p:nvPr userDrawn="1"/>
        </p:nvCxnSpPr>
        <p:spPr>
          <a:xfrm flipH="1">
            <a:off x="12278497" y="3827414"/>
            <a:ext cx="222825"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4" name="1/4">
            <a:extLst>
              <a:ext uri="{FF2B5EF4-FFF2-40B4-BE49-F238E27FC236}">
                <a16:creationId xmlns:a16="http://schemas.microsoft.com/office/drawing/2014/main" id="{C8CA6760-80AA-0257-95D3-4B4DE6DE78FD}"/>
              </a:ext>
              <a:ext uri="{C183D7F6-B498-43B3-948B-1728B52AA6E4}">
                <adec:decorative xmlns:adec="http://schemas.microsoft.com/office/drawing/2017/decorative" val="1"/>
              </a:ext>
            </a:extLst>
          </p:cNvPr>
          <p:cNvSpPr txBox="1"/>
          <p:nvPr userDrawn="1"/>
        </p:nvSpPr>
        <p:spPr>
          <a:xfrm>
            <a:off x="12529254" y="1281863"/>
            <a:ext cx="290143"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HEADER</a:t>
            </a:r>
          </a:p>
        </p:txBody>
      </p:sp>
      <p:cxnSp>
        <p:nvCxnSpPr>
          <p:cNvPr id="45" name="1/4 arrow">
            <a:extLst>
              <a:ext uri="{FF2B5EF4-FFF2-40B4-BE49-F238E27FC236}">
                <a16:creationId xmlns:a16="http://schemas.microsoft.com/office/drawing/2014/main" id="{74375429-3C84-68A9-2613-B48F5A529F30}"/>
              </a:ext>
              <a:ext uri="{C183D7F6-B498-43B3-948B-1728B52AA6E4}">
                <adec:decorative xmlns:adec="http://schemas.microsoft.com/office/drawing/2017/decorative" val="1"/>
              </a:ext>
            </a:extLst>
          </p:cNvPr>
          <p:cNvCxnSpPr>
            <a:cxnSpLocks/>
          </p:cNvCxnSpPr>
          <p:nvPr userDrawn="1"/>
        </p:nvCxnSpPr>
        <p:spPr>
          <a:xfrm flipH="1">
            <a:off x="12278497" y="6320504"/>
            <a:ext cx="222825" cy="0"/>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1/4">
            <a:extLst>
              <a:ext uri="{FF2B5EF4-FFF2-40B4-BE49-F238E27FC236}">
                <a16:creationId xmlns:a16="http://schemas.microsoft.com/office/drawing/2014/main" id="{1B81506B-B5BB-D6F5-CFE5-02E97E3AFEF1}"/>
              </a:ext>
              <a:ext uri="{C183D7F6-B498-43B3-948B-1728B52AA6E4}">
                <adec:decorative xmlns:adec="http://schemas.microsoft.com/office/drawing/2017/decorative" val="1"/>
              </a:ext>
            </a:extLst>
          </p:cNvPr>
          <p:cNvSpPr txBox="1"/>
          <p:nvPr userDrawn="1"/>
        </p:nvSpPr>
        <p:spPr>
          <a:xfrm>
            <a:off x="12532460" y="6268043"/>
            <a:ext cx="283732"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FOOTER</a:t>
            </a:r>
          </a:p>
        </p:txBody>
      </p:sp>
      <p:cxnSp>
        <p:nvCxnSpPr>
          <p:cNvPr id="24" name="1/4 arrow">
            <a:extLst>
              <a:ext uri="{FF2B5EF4-FFF2-40B4-BE49-F238E27FC236}">
                <a16:creationId xmlns:a16="http://schemas.microsoft.com/office/drawing/2014/main" id="{FA5D0519-5451-A608-D797-03460DF8E37A}"/>
              </a:ext>
              <a:ext uri="{C183D7F6-B498-43B3-948B-1728B52AA6E4}">
                <adec:decorative xmlns:adec="http://schemas.microsoft.com/office/drawing/2017/decorative" val="1"/>
              </a:ext>
            </a:extLst>
          </p:cNvPr>
          <p:cNvCxnSpPr>
            <a:cxnSpLocks/>
          </p:cNvCxnSpPr>
          <p:nvPr userDrawn="1"/>
        </p:nvCxnSpPr>
        <p:spPr>
          <a:xfrm>
            <a:off x="609600" y="-336411"/>
            <a:ext cx="0" cy="236135"/>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6" name="3/4 arrow">
            <a:extLst>
              <a:ext uri="{FF2B5EF4-FFF2-40B4-BE49-F238E27FC236}">
                <a16:creationId xmlns:a16="http://schemas.microsoft.com/office/drawing/2014/main" id="{434EAFBE-DCAD-A7F5-09D7-04281AF8FDF5}"/>
              </a:ext>
              <a:ext uri="{C183D7F6-B498-43B3-948B-1728B52AA6E4}">
                <adec:decorative xmlns:adec="http://schemas.microsoft.com/office/drawing/2017/decorative" val="1"/>
              </a:ext>
            </a:extLst>
          </p:cNvPr>
          <p:cNvCxnSpPr>
            <a:cxnSpLocks/>
          </p:cNvCxnSpPr>
          <p:nvPr userDrawn="1"/>
        </p:nvCxnSpPr>
        <p:spPr>
          <a:xfrm>
            <a:off x="11580018" y="-336411"/>
            <a:ext cx="0" cy="236135"/>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7" name="1/4">
            <a:extLst>
              <a:ext uri="{FF2B5EF4-FFF2-40B4-BE49-F238E27FC236}">
                <a16:creationId xmlns:a16="http://schemas.microsoft.com/office/drawing/2014/main" id="{B26847F7-BAAC-4F5F-C73B-C98C0D60DBDC}"/>
              </a:ext>
              <a:ext uri="{C183D7F6-B498-43B3-948B-1728B52AA6E4}">
                <adec:decorative xmlns:adec="http://schemas.microsoft.com/office/drawing/2017/decorative" val="1"/>
              </a:ext>
            </a:extLst>
          </p:cNvPr>
          <p:cNvSpPr txBox="1"/>
          <p:nvPr userDrawn="1"/>
        </p:nvSpPr>
        <p:spPr>
          <a:xfrm>
            <a:off x="370753" y="-532724"/>
            <a:ext cx="477695"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LEFT MARGIN</a:t>
            </a:r>
          </a:p>
        </p:txBody>
      </p:sp>
      <p:sp>
        <p:nvSpPr>
          <p:cNvPr id="28" name="1/4">
            <a:extLst>
              <a:ext uri="{FF2B5EF4-FFF2-40B4-BE49-F238E27FC236}">
                <a16:creationId xmlns:a16="http://schemas.microsoft.com/office/drawing/2014/main" id="{C37489DE-748C-5EF5-A2DC-16A403A0AC9F}"/>
              </a:ext>
              <a:ext uri="{C183D7F6-B498-43B3-948B-1728B52AA6E4}">
                <adec:decorative xmlns:adec="http://schemas.microsoft.com/office/drawing/2017/decorative" val="1"/>
              </a:ext>
            </a:extLst>
          </p:cNvPr>
          <p:cNvSpPr txBox="1"/>
          <p:nvPr userDrawn="1"/>
        </p:nvSpPr>
        <p:spPr>
          <a:xfrm>
            <a:off x="11314721" y="-532724"/>
            <a:ext cx="530594"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RIGHT MARGIN</a:t>
            </a:r>
          </a:p>
        </p:txBody>
      </p:sp>
      <p:pic>
        <p:nvPicPr>
          <p:cNvPr id="21" name="Picture 20" descr="A red and black number&#10;&#10;Description automatically generated">
            <a:extLst>
              <a:ext uri="{FF2B5EF4-FFF2-40B4-BE49-F238E27FC236}">
                <a16:creationId xmlns:a16="http://schemas.microsoft.com/office/drawing/2014/main" id="{90D99A4A-A7D4-0CC7-5FD2-1E4A30D358E9}"/>
              </a:ext>
            </a:extLst>
          </p:cNvPr>
          <p:cNvPicPr>
            <a:picLocks noChangeAspect="1"/>
          </p:cNvPicPr>
          <p:nvPr userDrawn="1"/>
        </p:nvPicPr>
        <p:blipFill>
          <a:blip r:embed="rId56">
            <a:extLst>
              <a:ext uri="{28A0092B-C50C-407E-A947-70E740481C1C}">
                <a14:useLocalDpi xmlns:a14="http://schemas.microsoft.com/office/drawing/2010/main" val="0"/>
              </a:ext>
            </a:extLst>
          </a:blip>
          <a:stretch>
            <a:fillRect/>
          </a:stretch>
        </p:blipFill>
        <p:spPr>
          <a:xfrm>
            <a:off x="609600" y="6518398"/>
            <a:ext cx="603504" cy="145847"/>
          </a:xfrm>
          <a:prstGeom prst="rect">
            <a:avLst/>
          </a:prstGeom>
        </p:spPr>
      </p:pic>
    </p:spTree>
    <p:extLst>
      <p:ext uri="{BB962C8B-B14F-4D97-AF65-F5344CB8AC3E}">
        <p14:creationId xmlns:p14="http://schemas.microsoft.com/office/powerpoint/2010/main" val="315922790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707" r:id="rId3"/>
    <p:sldLayoutId id="2147483661" r:id="rId4"/>
    <p:sldLayoutId id="2147483651" r:id="rId5"/>
    <p:sldLayoutId id="2147483650" r:id="rId6"/>
    <p:sldLayoutId id="2147483697" r:id="rId7"/>
    <p:sldLayoutId id="2147483699" r:id="rId8"/>
    <p:sldLayoutId id="2147483703" r:id="rId9"/>
    <p:sldLayoutId id="2147483708" r:id="rId10"/>
    <p:sldLayoutId id="2147483712" r:id="rId11"/>
    <p:sldLayoutId id="2147483724" r:id="rId12"/>
    <p:sldLayoutId id="2147483718" r:id="rId13"/>
    <p:sldLayoutId id="2147483710" r:id="rId14"/>
    <p:sldLayoutId id="2147483713" r:id="rId15"/>
    <p:sldLayoutId id="2147483722" r:id="rId16"/>
    <p:sldLayoutId id="2147483683" r:id="rId17"/>
    <p:sldLayoutId id="2147483684" r:id="rId18"/>
    <p:sldLayoutId id="2147483685" r:id="rId19"/>
    <p:sldLayoutId id="2147483726" r:id="rId20"/>
    <p:sldLayoutId id="2147483682" r:id="rId21"/>
    <p:sldLayoutId id="2147483680" r:id="rId22"/>
    <p:sldLayoutId id="2147483677" r:id="rId23"/>
    <p:sldLayoutId id="2147483714" r:id="rId24"/>
    <p:sldLayoutId id="2147483662" r:id="rId25"/>
    <p:sldLayoutId id="2147483663" r:id="rId26"/>
    <p:sldLayoutId id="2147483664" r:id="rId27"/>
    <p:sldLayoutId id="2147483698" r:id="rId28"/>
    <p:sldLayoutId id="2147483700" r:id="rId29"/>
    <p:sldLayoutId id="2147483704" r:id="rId30"/>
    <p:sldLayoutId id="2147483709" r:id="rId31"/>
    <p:sldLayoutId id="2147483716" r:id="rId32"/>
    <p:sldLayoutId id="2147483725" r:id="rId33"/>
    <p:sldLayoutId id="2147483719" r:id="rId34"/>
    <p:sldLayoutId id="2147483711" r:id="rId35"/>
    <p:sldLayoutId id="2147483717" r:id="rId36"/>
    <p:sldLayoutId id="2147483723" r:id="rId37"/>
    <p:sldLayoutId id="2147483688" r:id="rId38"/>
    <p:sldLayoutId id="2147483691" r:id="rId39"/>
    <p:sldLayoutId id="2147483694" r:id="rId40"/>
    <p:sldLayoutId id="2147483727" r:id="rId41"/>
    <p:sldLayoutId id="2147483686" r:id="rId42"/>
    <p:sldLayoutId id="2147483689" r:id="rId43"/>
    <p:sldLayoutId id="2147483692" r:id="rId44"/>
    <p:sldLayoutId id="2147483715" r:id="rId45"/>
    <p:sldLayoutId id="2147483706" r:id="rId46"/>
    <p:sldLayoutId id="2147483655" r:id="rId47"/>
    <p:sldLayoutId id="2147483695" r:id="rId48"/>
    <p:sldLayoutId id="2147483665" r:id="rId49"/>
    <p:sldLayoutId id="2147483701" r:id="rId50"/>
    <p:sldLayoutId id="2147483702" r:id="rId51"/>
    <p:sldLayoutId id="2147483705" r:id="rId52"/>
    <p:sldLayoutId id="2147483671" r:id="rId53"/>
    <p:sldLayoutId id="2147483676" r:id="rId54"/>
  </p:sldLayoutIdLst>
  <p:hf sldNum="0" hdr="0" ftr="0" dt="0"/>
  <p:txStyles>
    <p:titleStyle>
      <a:lvl1pPr algn="l" defTabSz="914400" rtl="0" eaLnBrk="1" latinLnBrk="0" hangingPunct="1">
        <a:lnSpc>
          <a:spcPct val="80000"/>
        </a:lnSpc>
        <a:spcBef>
          <a:spcPct val="0"/>
        </a:spcBef>
        <a:buNone/>
        <a:defRPr sz="3200" kern="1200" spc="-100" baseline="0">
          <a:solidFill>
            <a:schemeClr val="tx1"/>
          </a:solidFill>
          <a:latin typeface="+mj-lt"/>
          <a:ea typeface="+mj-ea"/>
          <a:cs typeface="+mj-cs"/>
        </a:defRPr>
      </a:lvl1pPr>
    </p:titleStyle>
    <p:bodyStyle>
      <a:lvl1pPr marL="182563" indent="-182563" algn="l" defTabSz="914400" rtl="0" eaLnBrk="1" latinLnBrk="0" hangingPunct="1">
        <a:lnSpc>
          <a:spcPct val="110000"/>
        </a:lnSpc>
        <a:spcBef>
          <a:spcPts val="1200"/>
        </a:spcBef>
        <a:spcAft>
          <a:spcPts val="0"/>
        </a:spcAft>
        <a:buSzPct val="70000"/>
        <a:buFont typeface="Wingdings" panose="05000000000000000000" pitchFamily="2" charset="2"/>
        <a:buChar char="§"/>
        <a:defRPr sz="2000" kern="1200">
          <a:solidFill>
            <a:schemeClr val="tx1"/>
          </a:solidFill>
          <a:latin typeface="+mn-lt"/>
          <a:ea typeface="+mn-ea"/>
          <a:cs typeface="+mn-cs"/>
        </a:defRPr>
      </a:lvl1pPr>
      <a:lvl2pPr marL="382588" indent="-157163" algn="l" defTabSz="914400" rtl="0" eaLnBrk="1" latinLnBrk="0" hangingPunct="1">
        <a:lnSpc>
          <a:spcPct val="110000"/>
        </a:lnSpc>
        <a:spcBef>
          <a:spcPts val="1200"/>
        </a:spcBef>
        <a:spcAft>
          <a:spcPts val="0"/>
        </a:spcAft>
        <a:buSzPct val="70000"/>
        <a:buFont typeface="Wingdings" panose="05000000000000000000" pitchFamily="2" charset="2"/>
        <a:buChar char="§"/>
        <a:defRPr sz="1400" kern="1200">
          <a:solidFill>
            <a:schemeClr val="tx1"/>
          </a:solidFill>
          <a:latin typeface="+mn-lt"/>
          <a:ea typeface="+mn-ea"/>
          <a:cs typeface="+mn-cs"/>
        </a:defRPr>
      </a:lvl2pPr>
      <a:lvl3pPr marL="581025" indent="-142875" algn="l" defTabSz="914400" rtl="0" eaLnBrk="1" latinLnBrk="0" hangingPunct="1">
        <a:lnSpc>
          <a:spcPct val="110000"/>
        </a:lnSpc>
        <a:spcBef>
          <a:spcPts val="1200"/>
        </a:spcBef>
        <a:spcAft>
          <a:spcPts val="0"/>
        </a:spcAft>
        <a:buSzPct val="70000"/>
        <a:buFont typeface="Wingdings" panose="05000000000000000000" pitchFamily="2" charset="2"/>
        <a:buChar char="§"/>
        <a:defRPr sz="1200" kern="1200">
          <a:solidFill>
            <a:schemeClr val="tx1"/>
          </a:solidFill>
          <a:latin typeface="+mn-lt"/>
          <a:ea typeface="+mn-ea"/>
          <a:cs typeface="+mn-cs"/>
        </a:defRPr>
      </a:lvl3pPr>
      <a:lvl4pPr marL="669925" indent="-123825" algn="l" defTabSz="914400" rtl="0" eaLnBrk="1" latinLnBrk="0" hangingPunct="1">
        <a:lnSpc>
          <a:spcPct val="110000"/>
        </a:lnSpc>
        <a:spcBef>
          <a:spcPts val="1200"/>
        </a:spcBef>
        <a:spcAft>
          <a:spcPts val="0"/>
        </a:spcAft>
        <a:buSzPct val="70000"/>
        <a:buFont typeface="Wingdings" panose="05000000000000000000" pitchFamily="2" charset="2"/>
        <a:buChar char="§"/>
        <a:defRPr sz="1200" kern="1200">
          <a:solidFill>
            <a:schemeClr val="tx1"/>
          </a:solidFill>
          <a:latin typeface="+mn-lt"/>
          <a:ea typeface="+mn-ea"/>
          <a:cs typeface="+mn-cs"/>
        </a:defRPr>
      </a:lvl4pPr>
      <a:lvl5pPr marL="846138" indent="-130175" algn="l" defTabSz="914400" rtl="0" eaLnBrk="1" latinLnBrk="0" hangingPunct="1">
        <a:lnSpc>
          <a:spcPct val="110000"/>
        </a:lnSpc>
        <a:spcBef>
          <a:spcPts val="1200"/>
        </a:spcBef>
        <a:spcAft>
          <a:spcPts val="0"/>
        </a:spcAft>
        <a:buSzPct val="70000"/>
        <a:buFont typeface="Wingdings" panose="05000000000000000000" pitchFamily="2" charset="2"/>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40">
          <p15:clr>
            <a:srgbClr val="A4A3A4"/>
          </p15:clr>
        </p15:guide>
        <p15:guide id="2" pos="384">
          <p15:clr>
            <a:srgbClr val="A4A3A4"/>
          </p15:clr>
        </p15:guide>
        <p15:guide id="3" pos="7296">
          <p15:clr>
            <a:srgbClr val="A4A3A4"/>
          </p15:clr>
        </p15:guide>
        <p15:guide id="4" orient="horz" pos="3984">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134F3-061E-FC3E-3186-B2250B346A6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9ECDE9D-44E5-2320-ED87-7F5549A2E8F3}"/>
              </a:ext>
            </a:extLst>
          </p:cNvPr>
          <p:cNvSpPr>
            <a:spLocks noGrp="1"/>
          </p:cNvSpPr>
          <p:nvPr>
            <p:ph type="ctrTitle"/>
          </p:nvPr>
        </p:nvSpPr>
        <p:spPr>
          <a:xfrm>
            <a:off x="609599" y="426061"/>
            <a:ext cx="5334001" cy="2387600"/>
          </a:xfrm>
        </p:spPr>
        <p:txBody>
          <a:bodyPr anchor="b">
            <a:normAutofit/>
          </a:bodyPr>
          <a:lstStyle/>
          <a:p>
            <a:r>
              <a:rPr lang="en-US" dirty="0"/>
              <a:t>Integrating Adobe Firefly with </a:t>
            </a:r>
            <a:br>
              <a:rPr lang="en-US" dirty="0"/>
            </a:br>
            <a:r>
              <a:rPr lang="en-US" dirty="0"/>
              <a:t>Brand AI Chatbot</a:t>
            </a:r>
          </a:p>
        </p:txBody>
      </p:sp>
      <p:sp>
        <p:nvSpPr>
          <p:cNvPr id="5" name="Subtitle 4">
            <a:extLst>
              <a:ext uri="{FF2B5EF4-FFF2-40B4-BE49-F238E27FC236}">
                <a16:creationId xmlns:a16="http://schemas.microsoft.com/office/drawing/2014/main" id="{F35220C5-EB6E-7FC8-68A1-5E695F13562E}"/>
              </a:ext>
            </a:extLst>
          </p:cNvPr>
          <p:cNvSpPr>
            <a:spLocks noGrp="1"/>
          </p:cNvSpPr>
          <p:nvPr>
            <p:ph type="subTitle" idx="1"/>
          </p:nvPr>
        </p:nvSpPr>
        <p:spPr>
          <a:xfrm>
            <a:off x="609599" y="3012926"/>
            <a:ext cx="5334002" cy="1655762"/>
          </a:xfrm>
        </p:spPr>
        <p:txBody>
          <a:bodyPr>
            <a:normAutofit/>
          </a:bodyPr>
          <a:lstStyle/>
          <a:p>
            <a:r>
              <a:rPr lang="en-US" dirty="0"/>
              <a:t>A Strategic Approach for Luminar</a:t>
            </a:r>
          </a:p>
          <a:p>
            <a:r>
              <a:rPr lang="en-US" dirty="0"/>
              <a:t>James Laughlin – Adobe Inc. </a:t>
            </a:r>
          </a:p>
        </p:txBody>
      </p:sp>
      <p:pic>
        <p:nvPicPr>
          <p:cNvPr id="1026" name="Picture 2">
            <a:extLst>
              <a:ext uri="{FF2B5EF4-FFF2-40B4-BE49-F238E27FC236}">
                <a16:creationId xmlns:a16="http://schemas.microsoft.com/office/drawing/2014/main" id="{84E1EB3F-4E25-6E09-EAE4-A691CD295D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982775" y="6008914"/>
            <a:ext cx="2882653" cy="569324"/>
          </a:xfrm>
          <a:prstGeom prst="rect">
            <a:avLst/>
          </a:prstGeom>
          <a:solidFill>
            <a:srgbClr val="FFFFFF"/>
          </a:solidFill>
        </p:spPr>
      </p:pic>
    </p:spTree>
    <p:extLst>
      <p:ext uri="{BB962C8B-B14F-4D97-AF65-F5344CB8AC3E}">
        <p14:creationId xmlns:p14="http://schemas.microsoft.com/office/powerpoint/2010/main" val="2153676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200DC-AE9A-5697-CC24-785DC455BAE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A8A7B14-9251-7C29-B05B-6A72FF0D882C}"/>
              </a:ext>
            </a:extLst>
          </p:cNvPr>
          <p:cNvSpPr>
            <a:spLocks noGrp="1"/>
          </p:cNvSpPr>
          <p:nvPr>
            <p:ph type="title"/>
          </p:nvPr>
        </p:nvSpPr>
        <p:spPr>
          <a:xfrm>
            <a:off x="609600" y="264085"/>
            <a:ext cx="4937760" cy="946389"/>
          </a:xfrm>
        </p:spPr>
        <p:txBody>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5A43F040-4079-DA2C-D983-CC44469E6AE1}"/>
              </a:ext>
            </a:extLst>
          </p:cNvPr>
          <p:cNvSpPr>
            <a:spLocks noGrp="1"/>
          </p:cNvSpPr>
          <p:nvPr>
            <p:ph idx="1"/>
          </p:nvPr>
        </p:nvSpPr>
        <p:spPr/>
        <p:txBody>
          <a:bodyPr/>
          <a:lstStyle/>
          <a:p>
            <a:r>
              <a:rPr lang="en-US" dirty="0"/>
              <a:t>Phase 0: Information gathering and documentation of requirements</a:t>
            </a:r>
          </a:p>
          <a:p>
            <a:r>
              <a:rPr lang="en-US" dirty="0"/>
              <a:t>Phase 1: PoC with Firefly API (image generation) and prompt engineering.</a:t>
            </a:r>
          </a:p>
          <a:p>
            <a:r>
              <a:rPr lang="en-US" dirty="0"/>
              <a:t>Phase 2: Connect chatbot with internal gateway to route AI tasks.</a:t>
            </a:r>
          </a:p>
          <a:p>
            <a:r>
              <a:rPr lang="en-US" dirty="0"/>
              <a:t>Phase 3: Integrate LLM for on-brand text via fine-tuning or guardrails.</a:t>
            </a:r>
          </a:p>
        </p:txBody>
      </p:sp>
      <p:pic>
        <p:nvPicPr>
          <p:cNvPr id="6" name="Picture Placeholder 5" descr="A child in a car seat&#10;&#10;AI-generated content may be incorrect.">
            <a:extLst>
              <a:ext uri="{FF2B5EF4-FFF2-40B4-BE49-F238E27FC236}">
                <a16:creationId xmlns:a16="http://schemas.microsoft.com/office/drawing/2014/main" id="{57F4736E-AB58-8769-BBEA-A260797DDAF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282494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11B6E-31BD-067F-F856-8699B7AAED3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E696010-72F0-0AAE-1C62-149483CBA345}"/>
              </a:ext>
            </a:extLst>
          </p:cNvPr>
          <p:cNvSpPr>
            <a:spLocks noGrp="1"/>
          </p:cNvSpPr>
          <p:nvPr>
            <p:ph type="title"/>
          </p:nvPr>
        </p:nvSpPr>
        <p:spPr>
          <a:xfrm>
            <a:off x="609600" y="264085"/>
            <a:ext cx="4937760" cy="946389"/>
          </a:xfrm>
        </p:spPr>
        <p:txBody>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386D72F1-5D15-AC3C-20D4-EE28B735478A}"/>
              </a:ext>
            </a:extLst>
          </p:cNvPr>
          <p:cNvSpPr>
            <a:spLocks noGrp="1"/>
          </p:cNvSpPr>
          <p:nvPr>
            <p:ph idx="1"/>
          </p:nvPr>
        </p:nvSpPr>
        <p:spPr/>
        <p:txBody>
          <a:bodyPr/>
          <a:lstStyle/>
          <a:p>
            <a:r>
              <a:rPr lang="en-US" dirty="0"/>
              <a:t>Phase 0: Information gathering and documentation of requirements</a:t>
            </a:r>
          </a:p>
          <a:p>
            <a:r>
              <a:rPr lang="en-US" dirty="0"/>
              <a:t>Phase 1: PoC with Firefly API (image generation) and prompt engineering.</a:t>
            </a:r>
          </a:p>
          <a:p>
            <a:r>
              <a:rPr lang="en-US" dirty="0"/>
              <a:t>Phase 2: Connect chatbot with internal gateway to route AI tasks.</a:t>
            </a:r>
          </a:p>
          <a:p>
            <a:r>
              <a:rPr lang="en-US" dirty="0"/>
              <a:t>Phase 3: Integrate LLM for on-brand text via fine-tuning or guardrails.</a:t>
            </a:r>
          </a:p>
          <a:p>
            <a:r>
              <a:rPr lang="en-US" dirty="0"/>
              <a:t>Phase 4: UI development and integration with existing interface.</a:t>
            </a:r>
          </a:p>
        </p:txBody>
      </p:sp>
      <p:pic>
        <p:nvPicPr>
          <p:cNvPr id="6" name="Picture Placeholder 5" descr="A child in a car seat&#10;&#10;AI-generated content may be incorrect.">
            <a:extLst>
              <a:ext uri="{FF2B5EF4-FFF2-40B4-BE49-F238E27FC236}">
                <a16:creationId xmlns:a16="http://schemas.microsoft.com/office/drawing/2014/main" id="{7B9DB9C5-4299-8546-4CAB-640B59C28BD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2558403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3D28D-7E09-3610-8AF7-F6709DABB62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FB27ED-532F-84B1-6EDA-1DE19BC18773}"/>
              </a:ext>
            </a:extLst>
          </p:cNvPr>
          <p:cNvSpPr>
            <a:spLocks noGrp="1"/>
          </p:cNvSpPr>
          <p:nvPr>
            <p:ph type="title"/>
          </p:nvPr>
        </p:nvSpPr>
        <p:spPr>
          <a:xfrm>
            <a:off x="609600" y="264085"/>
            <a:ext cx="4937760" cy="946389"/>
          </a:xfrm>
        </p:spPr>
        <p:txBody>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38F45E13-DA19-654A-85FC-75243A541FF8}"/>
              </a:ext>
            </a:extLst>
          </p:cNvPr>
          <p:cNvSpPr>
            <a:spLocks noGrp="1"/>
          </p:cNvSpPr>
          <p:nvPr>
            <p:ph idx="1"/>
          </p:nvPr>
        </p:nvSpPr>
        <p:spPr/>
        <p:txBody>
          <a:bodyPr/>
          <a:lstStyle/>
          <a:p>
            <a:r>
              <a:rPr lang="en-US" dirty="0"/>
              <a:t>Phase 0: Information gathering and documentation of requirements</a:t>
            </a:r>
          </a:p>
          <a:p>
            <a:r>
              <a:rPr lang="en-US" dirty="0"/>
              <a:t>Phase 1: PoC with Firefly API (image generation) and prompt engineering.</a:t>
            </a:r>
          </a:p>
          <a:p>
            <a:r>
              <a:rPr lang="en-US" dirty="0"/>
              <a:t>Phase 2: Connect chatbot with internal gateway to route AI tasks.</a:t>
            </a:r>
          </a:p>
          <a:p>
            <a:r>
              <a:rPr lang="en-US" dirty="0"/>
              <a:t>Phase 3: Integrate LLM for on-brand text via fine-tuning or guardrails.</a:t>
            </a:r>
          </a:p>
          <a:p>
            <a:r>
              <a:rPr lang="en-US" dirty="0"/>
              <a:t>Phase 4: UI development and integration with existing interface.</a:t>
            </a:r>
          </a:p>
          <a:p>
            <a:r>
              <a:rPr lang="en-US" dirty="0"/>
              <a:t>Validation: brand review, stakeholder feedback, performance tests.</a:t>
            </a:r>
          </a:p>
        </p:txBody>
      </p:sp>
      <p:pic>
        <p:nvPicPr>
          <p:cNvPr id="6" name="Picture Placeholder 5" descr="A child in a car seat&#10;&#10;AI-generated content may be incorrect.">
            <a:extLst>
              <a:ext uri="{FF2B5EF4-FFF2-40B4-BE49-F238E27FC236}">
                <a16:creationId xmlns:a16="http://schemas.microsoft.com/office/drawing/2014/main" id="{681A2151-A639-8E72-C58E-8A49C82A70C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3881977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5E260-908C-8436-D52B-84F1C2E593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0FB6EF6-0ED8-67E0-A399-B73D8EFA3C41}"/>
              </a:ext>
            </a:extLst>
          </p:cNvPr>
          <p:cNvSpPr>
            <a:spLocks noGrp="1"/>
          </p:cNvSpPr>
          <p:nvPr>
            <p:ph type="title"/>
          </p:nvPr>
        </p:nvSpPr>
        <p:spPr>
          <a:xfrm>
            <a:off x="609600" y="2496437"/>
            <a:ext cx="10972800" cy="1865126"/>
          </a:xfrm>
        </p:spPr>
        <p:txBody>
          <a:bodyPr/>
          <a:lstStyle/>
          <a:p>
            <a:r>
              <a:rPr lang="en-US" dirty="0"/>
              <a:t>Maintenance </a:t>
            </a:r>
            <a:br>
              <a:rPr lang="en-US" dirty="0"/>
            </a:br>
            <a:r>
              <a:rPr lang="en-US" dirty="0"/>
              <a:t>&amp; Scaling Considerations</a:t>
            </a:r>
          </a:p>
        </p:txBody>
      </p:sp>
    </p:spTree>
    <p:extLst>
      <p:ext uri="{BB962C8B-B14F-4D97-AF65-F5344CB8AC3E}">
        <p14:creationId xmlns:p14="http://schemas.microsoft.com/office/powerpoint/2010/main" val="2924541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C0AE2-C4D5-0F88-DEC2-813131A7B32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CD1E4BB-1C3D-72F0-1998-A9A63D17B2A3}"/>
              </a:ext>
            </a:extLst>
          </p:cNvPr>
          <p:cNvSpPr>
            <a:spLocks noGrp="1"/>
          </p:cNvSpPr>
          <p:nvPr>
            <p:ph type="title"/>
          </p:nvPr>
        </p:nvSpPr>
        <p:spPr>
          <a:xfrm>
            <a:off x="609600" y="264085"/>
            <a:ext cx="4937760" cy="946389"/>
          </a:xfrm>
        </p:spPr>
        <p:txBody>
          <a:bodyPr/>
          <a:lstStyle/>
          <a:p>
            <a:r>
              <a:rPr lang="en-US" dirty="0"/>
              <a:t>Maintenance </a:t>
            </a:r>
            <a:br>
              <a:rPr lang="en-US" dirty="0"/>
            </a:br>
            <a:r>
              <a:rPr lang="en-US" dirty="0"/>
              <a:t>&amp; Scaling Considerations</a:t>
            </a:r>
          </a:p>
        </p:txBody>
      </p:sp>
      <p:sp>
        <p:nvSpPr>
          <p:cNvPr id="9" name="Content Placeholder 8">
            <a:extLst>
              <a:ext uri="{FF2B5EF4-FFF2-40B4-BE49-F238E27FC236}">
                <a16:creationId xmlns:a16="http://schemas.microsoft.com/office/drawing/2014/main" id="{AB51D177-3D9C-6002-E8D9-2830F1AFB73E}"/>
              </a:ext>
            </a:extLst>
          </p:cNvPr>
          <p:cNvSpPr>
            <a:spLocks noGrp="1"/>
          </p:cNvSpPr>
          <p:nvPr>
            <p:ph idx="1"/>
          </p:nvPr>
        </p:nvSpPr>
        <p:spPr/>
        <p:txBody>
          <a:bodyPr/>
          <a:lstStyle/>
          <a:p>
            <a:r>
              <a:rPr lang="en-US" dirty="0"/>
              <a:t>Automated testing pipelines for API and model updates.</a:t>
            </a:r>
          </a:p>
          <a:p>
            <a:r>
              <a:rPr lang="en-US" dirty="0"/>
              <a:t>Version control and fallbacks for Firefly APIs.</a:t>
            </a:r>
          </a:p>
          <a:p>
            <a:r>
              <a:rPr lang="en-US" dirty="0"/>
              <a:t>Monitoring via API gateway and usage dashboards.</a:t>
            </a:r>
          </a:p>
          <a:p>
            <a:r>
              <a:rPr lang="en-US" dirty="0"/>
              <a:t>Scalable storage for assets, caching strategies for high-demand prompts.</a:t>
            </a:r>
          </a:p>
          <a:p>
            <a:r>
              <a:rPr lang="en-US" dirty="0"/>
              <a:t>Plan for feedback loops to refine prompt engineering continuously.</a:t>
            </a:r>
          </a:p>
        </p:txBody>
      </p:sp>
      <p:pic>
        <p:nvPicPr>
          <p:cNvPr id="7" name="Picture Placeholder 6" descr="A view of a road from inside a car&#10;&#10;AI-generated content may be incorrect.">
            <a:extLst>
              <a:ext uri="{FF2B5EF4-FFF2-40B4-BE49-F238E27FC236}">
                <a16:creationId xmlns:a16="http://schemas.microsoft.com/office/drawing/2014/main" id="{DA49FE2B-A87F-2AEA-4F74-B0B016D6CDF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083" b="5083"/>
          <a:stretch>
            <a:fillRect/>
          </a:stretch>
        </p:blipFill>
        <p:spPr/>
      </p:pic>
    </p:spTree>
    <p:extLst>
      <p:ext uri="{BB962C8B-B14F-4D97-AF65-F5344CB8AC3E}">
        <p14:creationId xmlns:p14="http://schemas.microsoft.com/office/powerpoint/2010/main" val="4267140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7643D-AC82-9D06-2F6F-7F506C912C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05A116-5B61-07FE-23F0-55C7D9A28916}"/>
              </a:ext>
            </a:extLst>
          </p:cNvPr>
          <p:cNvSpPr>
            <a:spLocks noGrp="1"/>
          </p:cNvSpPr>
          <p:nvPr>
            <p:ph type="title"/>
          </p:nvPr>
        </p:nvSpPr>
        <p:spPr>
          <a:xfrm>
            <a:off x="609600" y="2496437"/>
            <a:ext cx="10972800" cy="1865126"/>
          </a:xfrm>
        </p:spPr>
        <p:txBody>
          <a:bodyPr/>
          <a:lstStyle/>
          <a:p>
            <a:r>
              <a:rPr lang="en-US" dirty="0"/>
              <a:t>Proposed Architecture </a:t>
            </a:r>
            <a:br>
              <a:rPr lang="en-US" dirty="0"/>
            </a:br>
            <a:r>
              <a:rPr lang="en-US" dirty="0"/>
              <a:t>&amp; API Management</a:t>
            </a:r>
          </a:p>
        </p:txBody>
      </p:sp>
    </p:spTree>
    <p:extLst>
      <p:ext uri="{BB962C8B-B14F-4D97-AF65-F5344CB8AC3E}">
        <p14:creationId xmlns:p14="http://schemas.microsoft.com/office/powerpoint/2010/main" val="1987687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A2573-25D4-13B4-E0A9-12C0D80465B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F64B41E-9A3C-D04E-6ED6-1E643CAE43D6}"/>
              </a:ext>
            </a:extLst>
          </p:cNvPr>
          <p:cNvSpPr>
            <a:spLocks noGrp="1"/>
          </p:cNvSpPr>
          <p:nvPr>
            <p:ph type="title"/>
          </p:nvPr>
        </p:nvSpPr>
        <p:spPr>
          <a:xfrm>
            <a:off x="609600" y="264085"/>
            <a:ext cx="4937760" cy="946389"/>
          </a:xfrm>
        </p:spPr>
        <p:txBody>
          <a:bodyPr/>
          <a:lstStyle/>
          <a:p>
            <a:r>
              <a:rPr lang="en-US" dirty="0"/>
              <a:t>Proposed Architecture </a:t>
            </a:r>
            <a:br>
              <a:rPr lang="en-US" dirty="0"/>
            </a:br>
            <a:r>
              <a:rPr lang="en-US" dirty="0"/>
              <a:t>&amp; API Management</a:t>
            </a:r>
          </a:p>
        </p:txBody>
      </p:sp>
      <p:sp>
        <p:nvSpPr>
          <p:cNvPr id="9" name="Content Placeholder 8">
            <a:extLst>
              <a:ext uri="{FF2B5EF4-FFF2-40B4-BE49-F238E27FC236}">
                <a16:creationId xmlns:a16="http://schemas.microsoft.com/office/drawing/2014/main" id="{3D83547D-2E92-4583-4F71-CE659A3A01A8}"/>
              </a:ext>
            </a:extLst>
          </p:cNvPr>
          <p:cNvSpPr>
            <a:spLocks noGrp="1"/>
          </p:cNvSpPr>
          <p:nvPr>
            <p:ph idx="1"/>
          </p:nvPr>
        </p:nvSpPr>
        <p:spPr/>
        <p:txBody>
          <a:bodyPr/>
          <a:lstStyle/>
          <a:p>
            <a:r>
              <a:rPr lang="en-US" dirty="0"/>
              <a:t>AI Chatbot → Internal API Gateway → Firefly Services &amp; LLMs.</a:t>
            </a:r>
          </a:p>
          <a:p>
            <a:r>
              <a:rPr lang="en-US" dirty="0"/>
              <a:t>Custom API gateway allows routing, throttling, and observability.</a:t>
            </a:r>
          </a:p>
          <a:p>
            <a:r>
              <a:rPr lang="en-US" dirty="0"/>
              <a:t>Incorporates Adobe Express/AEM for content deployment.</a:t>
            </a:r>
          </a:p>
          <a:p>
            <a:r>
              <a:rPr lang="en-US" dirty="0"/>
              <a:t>Security: OAuth2, Adobe Identity integration, third-party SSO, rate limiting.</a:t>
            </a:r>
          </a:p>
          <a:p>
            <a:r>
              <a:rPr lang="en-US" dirty="0"/>
              <a:t>Scalable via containerized microservices or serverless (e.g., AWS Lambda, </a:t>
            </a:r>
            <a:br>
              <a:rPr lang="en-US" dirty="0"/>
            </a:br>
            <a:r>
              <a:rPr lang="en-US" dirty="0"/>
              <a:t>Azure Functions).</a:t>
            </a:r>
          </a:p>
          <a:p>
            <a:pPr marL="0" indent="0">
              <a:buNone/>
            </a:pPr>
            <a:endParaRPr lang="en-US" dirty="0"/>
          </a:p>
        </p:txBody>
      </p:sp>
      <p:pic>
        <p:nvPicPr>
          <p:cNvPr id="7" name="Picture Placeholder 6" descr="A road with lights on it&#10;&#10;AI-generated content may be incorrect.">
            <a:extLst>
              <a:ext uri="{FF2B5EF4-FFF2-40B4-BE49-F238E27FC236}">
                <a16:creationId xmlns:a16="http://schemas.microsoft.com/office/drawing/2014/main" id="{7D4E4358-53AD-AAED-6E36-91B294600D2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035" b="5035"/>
          <a:stretch>
            <a:fillRect/>
          </a:stretch>
        </p:blipFill>
        <p:spPr/>
      </p:pic>
    </p:spTree>
    <p:extLst>
      <p:ext uri="{BB962C8B-B14F-4D97-AF65-F5344CB8AC3E}">
        <p14:creationId xmlns:p14="http://schemas.microsoft.com/office/powerpoint/2010/main" val="2173272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A466E-DD2A-FF92-275D-73ABEDA688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5DB2DA8-8382-8D53-B259-A3C2BE6EF03F}"/>
              </a:ext>
            </a:extLst>
          </p:cNvPr>
          <p:cNvSpPr>
            <a:spLocks noGrp="1"/>
          </p:cNvSpPr>
          <p:nvPr>
            <p:ph type="title"/>
          </p:nvPr>
        </p:nvSpPr>
        <p:spPr>
          <a:xfrm>
            <a:off x="609600" y="2939635"/>
            <a:ext cx="10972800" cy="978729"/>
          </a:xfrm>
        </p:spPr>
        <p:txBody>
          <a:bodyPr/>
          <a:lstStyle/>
          <a:p>
            <a:r>
              <a:rPr lang="en-US" dirty="0"/>
              <a:t>Chatbot Mockup</a:t>
            </a:r>
          </a:p>
        </p:txBody>
      </p:sp>
    </p:spTree>
    <p:extLst>
      <p:ext uri="{BB962C8B-B14F-4D97-AF65-F5344CB8AC3E}">
        <p14:creationId xmlns:p14="http://schemas.microsoft.com/office/powerpoint/2010/main" val="1686214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7C58C-A5C6-48AC-1556-03EC65C5F5E3}"/>
            </a:ext>
          </a:extLst>
        </p:cNvPr>
        <p:cNvGrpSpPr/>
        <p:nvPr/>
      </p:nvGrpSpPr>
      <p:grpSpPr>
        <a:xfrm>
          <a:off x="0" y="0"/>
          <a:ext cx="0" cy="0"/>
          <a:chOff x="0" y="0"/>
          <a:chExt cx="0" cy="0"/>
        </a:xfrm>
      </p:grpSpPr>
      <p:pic>
        <p:nvPicPr>
          <p:cNvPr id="12" name="Picture 11" descr="A screenshot of a computer&#10;&#10;AI-generated content may be incorrect.">
            <a:extLst>
              <a:ext uri="{FF2B5EF4-FFF2-40B4-BE49-F238E27FC236}">
                <a16:creationId xmlns:a16="http://schemas.microsoft.com/office/drawing/2014/main" id="{AC891C87-917F-1EA1-9ABD-3FE4BA32E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653143"/>
            <a:ext cx="7772400" cy="5551714"/>
          </a:xfrm>
          <a:prstGeom prst="rect">
            <a:avLst/>
          </a:prstGeom>
        </p:spPr>
      </p:pic>
    </p:spTree>
    <p:extLst>
      <p:ext uri="{BB962C8B-B14F-4D97-AF65-F5344CB8AC3E}">
        <p14:creationId xmlns:p14="http://schemas.microsoft.com/office/powerpoint/2010/main" val="399974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A9098-9549-097D-FCA0-EC1A0BA9F9DC}"/>
            </a:ext>
          </a:extLst>
        </p:cNvPr>
        <p:cNvGrpSpPr/>
        <p:nvPr/>
      </p:nvGrpSpPr>
      <p:grpSpPr>
        <a:xfrm>
          <a:off x="0" y="0"/>
          <a:ext cx="0" cy="0"/>
          <a:chOff x="0" y="0"/>
          <a:chExt cx="0" cy="0"/>
        </a:xfrm>
      </p:grpSpPr>
      <p:pic>
        <p:nvPicPr>
          <p:cNvPr id="12" name="Picture 11" descr="A screenshot of a computer&#10;&#10;AI-generated content may be incorrect.">
            <a:extLst>
              <a:ext uri="{FF2B5EF4-FFF2-40B4-BE49-F238E27FC236}">
                <a16:creationId xmlns:a16="http://schemas.microsoft.com/office/drawing/2014/main" id="{3AAB8E76-77A6-C8A8-0526-962D9E723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653143"/>
            <a:ext cx="7772400" cy="5551714"/>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02609230-674E-EA6D-6965-7897FB43D8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653143"/>
            <a:ext cx="7772400" cy="5551714"/>
          </a:xfrm>
          <a:prstGeom prst="rect">
            <a:avLst/>
          </a:prstGeom>
        </p:spPr>
      </p:pic>
    </p:spTree>
    <p:extLst>
      <p:ext uri="{BB962C8B-B14F-4D97-AF65-F5344CB8AC3E}">
        <p14:creationId xmlns:p14="http://schemas.microsoft.com/office/powerpoint/2010/main" val="531472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C9F5A-688E-1630-ACE8-A5D8460F91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F109CDE-6959-2980-6168-A24FC7327BF5}"/>
              </a:ext>
            </a:extLst>
          </p:cNvPr>
          <p:cNvSpPr>
            <a:spLocks noGrp="1"/>
          </p:cNvSpPr>
          <p:nvPr>
            <p:ph type="title"/>
          </p:nvPr>
        </p:nvSpPr>
        <p:spPr>
          <a:xfrm>
            <a:off x="609600" y="2496437"/>
            <a:ext cx="10972800" cy="1865126"/>
          </a:xfrm>
        </p:spPr>
        <p:txBody>
          <a:bodyPr/>
          <a:lstStyle/>
          <a:p>
            <a:r>
              <a:rPr lang="en-US" dirty="0"/>
              <a:t>Understanding </a:t>
            </a:r>
            <a:br>
              <a:rPr lang="en-US" dirty="0"/>
            </a:br>
            <a:r>
              <a:rPr lang="en-US" dirty="0"/>
              <a:t>Luminar’s Needs</a:t>
            </a:r>
          </a:p>
        </p:txBody>
      </p:sp>
    </p:spTree>
    <p:extLst>
      <p:ext uri="{BB962C8B-B14F-4D97-AF65-F5344CB8AC3E}">
        <p14:creationId xmlns:p14="http://schemas.microsoft.com/office/powerpoint/2010/main" val="4027134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D329-D5DB-8BC6-125D-FEC2614FE8B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5DC0B2-ECC0-2180-0C69-6CA7DD887D55}"/>
              </a:ext>
            </a:extLst>
          </p:cNvPr>
          <p:cNvSpPr>
            <a:spLocks noGrp="1"/>
          </p:cNvSpPr>
          <p:nvPr>
            <p:ph type="title"/>
          </p:nvPr>
        </p:nvSpPr>
        <p:spPr>
          <a:xfrm>
            <a:off x="609600" y="2939635"/>
            <a:ext cx="10972800" cy="978729"/>
          </a:xfrm>
        </p:spPr>
        <p:txBody>
          <a:bodyPr/>
          <a:lstStyle/>
          <a:p>
            <a:r>
              <a:rPr lang="en-US" dirty="0"/>
              <a:t>Architecture Diagram</a:t>
            </a:r>
          </a:p>
        </p:txBody>
      </p:sp>
    </p:spTree>
    <p:extLst>
      <p:ext uri="{BB962C8B-B14F-4D97-AF65-F5344CB8AC3E}">
        <p14:creationId xmlns:p14="http://schemas.microsoft.com/office/powerpoint/2010/main" val="4218145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B3E9A-AB12-4B62-B16D-D4C2231CE757}"/>
            </a:ext>
          </a:extLst>
        </p:cNvPr>
        <p:cNvGrpSpPr/>
        <p:nvPr/>
      </p:nvGrpSpPr>
      <p:grpSpPr>
        <a:xfrm>
          <a:off x="0" y="0"/>
          <a:ext cx="0" cy="0"/>
          <a:chOff x="0" y="0"/>
          <a:chExt cx="0" cy="0"/>
        </a:xfrm>
      </p:grpSpPr>
      <p:sp>
        <p:nvSpPr>
          <p:cNvPr id="16" name="Title 3">
            <a:extLst>
              <a:ext uri="{FF2B5EF4-FFF2-40B4-BE49-F238E27FC236}">
                <a16:creationId xmlns:a16="http://schemas.microsoft.com/office/drawing/2014/main" id="{5C73EB1C-518B-43BE-0946-974A2DBFEFEB}"/>
              </a:ext>
            </a:extLst>
          </p:cNvPr>
          <p:cNvSpPr>
            <a:spLocks noGrp="1"/>
          </p:cNvSpPr>
          <p:nvPr>
            <p:ph type="title"/>
          </p:nvPr>
        </p:nvSpPr>
        <p:spPr>
          <a:xfrm>
            <a:off x="609600" y="297159"/>
            <a:ext cx="4937760" cy="880241"/>
          </a:xfrm>
        </p:spPr>
        <p:txBody>
          <a:bodyPr/>
          <a:lstStyle/>
          <a:p>
            <a:r>
              <a:rPr lang="en-US" sz="3200" dirty="0"/>
              <a:t>Proposed Architecture </a:t>
            </a:r>
            <a:br>
              <a:rPr lang="en-US" sz="3200" dirty="0"/>
            </a:br>
            <a:r>
              <a:rPr lang="en-US" sz="3200" dirty="0"/>
              <a:t>&amp; API Management</a:t>
            </a:r>
          </a:p>
        </p:txBody>
      </p:sp>
      <p:sp>
        <p:nvSpPr>
          <p:cNvPr id="17" name="Rounded Rectangle 16">
            <a:extLst>
              <a:ext uri="{FF2B5EF4-FFF2-40B4-BE49-F238E27FC236}">
                <a16:creationId xmlns:a16="http://schemas.microsoft.com/office/drawing/2014/main" id="{3B220EF1-C25D-BFB7-F491-3FED79160A3F}"/>
              </a:ext>
            </a:extLst>
          </p:cNvPr>
          <p:cNvSpPr/>
          <p:nvPr/>
        </p:nvSpPr>
        <p:spPr>
          <a:xfrm>
            <a:off x="1520233" y="14614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524A951B-842F-DD65-3C21-BD6D09C3B2DD}"/>
              </a:ext>
            </a:extLst>
          </p:cNvPr>
          <p:cNvSpPr txBox="1"/>
          <p:nvPr/>
        </p:nvSpPr>
        <p:spPr>
          <a:xfrm>
            <a:off x="2917332" y="1145303"/>
            <a:ext cx="627095" cy="373692"/>
          </a:xfrm>
          <a:prstGeom prst="rect">
            <a:avLst/>
          </a:prstGeom>
          <a:noFill/>
        </p:spPr>
        <p:txBody>
          <a:bodyPr wrap="square" rtlCol="0">
            <a:spAutoFit/>
          </a:bodyPr>
          <a:lstStyle/>
          <a:p>
            <a:pPr algn="l">
              <a:lnSpc>
                <a:spcPct val="110000"/>
              </a:lnSpc>
              <a:spcBef>
                <a:spcPts val="900"/>
              </a:spcBef>
            </a:pPr>
            <a:r>
              <a:rPr lang="en-US" dirty="0"/>
              <a:t>AEM</a:t>
            </a:r>
          </a:p>
        </p:txBody>
      </p:sp>
      <p:sp>
        <p:nvSpPr>
          <p:cNvPr id="21" name="Rounded Rectangle 20">
            <a:extLst>
              <a:ext uri="{FF2B5EF4-FFF2-40B4-BE49-F238E27FC236}">
                <a16:creationId xmlns:a16="http://schemas.microsoft.com/office/drawing/2014/main" id="{2134844E-68CF-18C0-98CB-165185FD37AA}"/>
              </a:ext>
            </a:extLst>
          </p:cNvPr>
          <p:cNvSpPr/>
          <p:nvPr/>
        </p:nvSpPr>
        <p:spPr>
          <a:xfrm>
            <a:off x="6592894" y="1461498"/>
            <a:ext cx="4564125"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F0200451-A0FC-90D6-5ADA-A2092BD41D53}"/>
              </a:ext>
            </a:extLst>
          </p:cNvPr>
          <p:cNvSpPr txBox="1"/>
          <p:nvPr/>
        </p:nvSpPr>
        <p:spPr>
          <a:xfrm>
            <a:off x="8325280" y="1087741"/>
            <a:ext cx="627095" cy="373757"/>
          </a:xfrm>
          <a:prstGeom prst="rect">
            <a:avLst/>
          </a:prstGeom>
          <a:noFill/>
        </p:spPr>
        <p:txBody>
          <a:bodyPr wrap="square" rtlCol="0">
            <a:spAutoFit/>
          </a:bodyPr>
          <a:lstStyle/>
          <a:p>
            <a:pPr algn="l">
              <a:lnSpc>
                <a:spcPct val="110000"/>
              </a:lnSpc>
              <a:spcBef>
                <a:spcPts val="900"/>
              </a:spcBef>
            </a:pPr>
            <a:r>
              <a:rPr lang="en-US" dirty="0"/>
              <a:t>AWS</a:t>
            </a:r>
          </a:p>
        </p:txBody>
      </p:sp>
      <p:sp>
        <p:nvSpPr>
          <p:cNvPr id="30" name="Rounded Rectangle 29">
            <a:extLst>
              <a:ext uri="{FF2B5EF4-FFF2-40B4-BE49-F238E27FC236}">
                <a16:creationId xmlns:a16="http://schemas.microsoft.com/office/drawing/2014/main" id="{52ABEC8B-4A02-28FC-91E7-CBA59836376B}"/>
              </a:ext>
            </a:extLst>
          </p:cNvPr>
          <p:cNvSpPr/>
          <p:nvPr/>
        </p:nvSpPr>
        <p:spPr>
          <a:xfrm>
            <a:off x="5195795" y="1461498"/>
            <a:ext cx="1142831"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Luminar API Gateway</a:t>
            </a:r>
          </a:p>
        </p:txBody>
      </p:sp>
      <p:pic>
        <p:nvPicPr>
          <p:cNvPr id="33" name="Picture 32" descr="A screenshot of a chat&#10;&#10;AI-generated content may be incorrect.">
            <a:extLst>
              <a:ext uri="{FF2B5EF4-FFF2-40B4-BE49-F238E27FC236}">
                <a16:creationId xmlns:a16="http://schemas.microsoft.com/office/drawing/2014/main" id="{61372D98-DECB-12C5-DD65-27F155143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479" y="1852656"/>
            <a:ext cx="1302799" cy="2158853"/>
          </a:xfrm>
          <a:prstGeom prst="rect">
            <a:avLst/>
          </a:prstGeom>
        </p:spPr>
      </p:pic>
      <p:sp>
        <p:nvSpPr>
          <p:cNvPr id="36" name="Rounded Rectangle 35">
            <a:extLst>
              <a:ext uri="{FF2B5EF4-FFF2-40B4-BE49-F238E27FC236}">
                <a16:creationId xmlns:a16="http://schemas.microsoft.com/office/drawing/2014/main" id="{78E7B5E6-D35B-911E-AA22-811123AE4743}"/>
              </a:ext>
            </a:extLst>
          </p:cNvPr>
          <p:cNvSpPr/>
          <p:nvPr/>
        </p:nvSpPr>
        <p:spPr>
          <a:xfrm>
            <a:off x="1990151" y="5280019"/>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On-brand approval workflow (existing)</a:t>
            </a:r>
          </a:p>
        </p:txBody>
      </p:sp>
      <p:cxnSp>
        <p:nvCxnSpPr>
          <p:cNvPr id="37" name="Straight Arrow Connector 36">
            <a:extLst>
              <a:ext uri="{FF2B5EF4-FFF2-40B4-BE49-F238E27FC236}">
                <a16:creationId xmlns:a16="http://schemas.microsoft.com/office/drawing/2014/main" id="{E235DA25-5B35-70F3-C614-E93918F2E1FD}"/>
              </a:ext>
            </a:extLst>
          </p:cNvPr>
          <p:cNvCxnSpPr>
            <a:cxnSpLocks/>
          </p:cNvCxnSpPr>
          <p:nvPr/>
        </p:nvCxnSpPr>
        <p:spPr>
          <a:xfrm>
            <a:off x="3882278" y="1971467"/>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6B2FFB3-BAE0-ED8F-B066-0E4566CAD1F9}"/>
              </a:ext>
            </a:extLst>
          </p:cNvPr>
          <p:cNvSpPr txBox="1"/>
          <p:nvPr/>
        </p:nvSpPr>
        <p:spPr>
          <a:xfrm>
            <a:off x="4580062" y="1641953"/>
            <a:ext cx="2151551" cy="279885"/>
          </a:xfrm>
          <a:prstGeom prst="rect">
            <a:avLst/>
          </a:prstGeom>
          <a:noFill/>
        </p:spPr>
        <p:txBody>
          <a:bodyPr wrap="square" rtlCol="0">
            <a:spAutoFit/>
          </a:bodyPr>
          <a:lstStyle/>
          <a:p>
            <a:pPr algn="l">
              <a:lnSpc>
                <a:spcPct val="110000"/>
              </a:lnSpc>
              <a:spcBef>
                <a:spcPts val="900"/>
              </a:spcBef>
            </a:pPr>
            <a:r>
              <a:rPr lang="en-US" sz="1200" dirty="0"/>
              <a:t>Prompts, Images and Feedback</a:t>
            </a:r>
          </a:p>
        </p:txBody>
      </p:sp>
      <p:cxnSp>
        <p:nvCxnSpPr>
          <p:cNvPr id="39" name="Straight Arrow Connector 38">
            <a:extLst>
              <a:ext uri="{FF2B5EF4-FFF2-40B4-BE49-F238E27FC236}">
                <a16:creationId xmlns:a16="http://schemas.microsoft.com/office/drawing/2014/main" id="{08E993C7-9AE1-669D-D3E6-AF7151455140}"/>
              </a:ext>
            </a:extLst>
          </p:cNvPr>
          <p:cNvCxnSpPr>
            <a:cxnSpLocks/>
          </p:cNvCxnSpPr>
          <p:nvPr/>
        </p:nvCxnSpPr>
        <p:spPr>
          <a:xfrm flipH="1">
            <a:off x="3882278" y="2081763"/>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BB0510B-CFAE-467F-2BA8-5CBF0E52E25D}"/>
              </a:ext>
            </a:extLst>
          </p:cNvPr>
          <p:cNvSpPr txBox="1"/>
          <p:nvPr/>
        </p:nvSpPr>
        <p:spPr>
          <a:xfrm>
            <a:off x="4706507" y="2107679"/>
            <a:ext cx="1986506" cy="285271"/>
          </a:xfrm>
          <a:prstGeom prst="rect">
            <a:avLst/>
          </a:prstGeom>
          <a:noFill/>
        </p:spPr>
        <p:txBody>
          <a:bodyPr wrap="square" rtlCol="0">
            <a:spAutoFit/>
          </a:bodyPr>
          <a:lstStyle/>
          <a:p>
            <a:pPr algn="l">
              <a:lnSpc>
                <a:spcPct val="110000"/>
              </a:lnSpc>
              <a:spcBef>
                <a:spcPts val="900"/>
              </a:spcBef>
            </a:pPr>
            <a:r>
              <a:rPr lang="en-US" sz="1200" dirty="0"/>
              <a:t>On-Brand Filtered Responses</a:t>
            </a:r>
          </a:p>
        </p:txBody>
      </p:sp>
      <p:sp>
        <p:nvSpPr>
          <p:cNvPr id="59" name="Rounded Rectangle 58">
            <a:extLst>
              <a:ext uri="{FF2B5EF4-FFF2-40B4-BE49-F238E27FC236}">
                <a16:creationId xmlns:a16="http://schemas.microsoft.com/office/drawing/2014/main" id="{B24E7726-D0AA-8AB9-1CFC-366C21CBE3A3}"/>
              </a:ext>
            </a:extLst>
          </p:cNvPr>
          <p:cNvSpPr/>
          <p:nvPr/>
        </p:nvSpPr>
        <p:spPr>
          <a:xfrm>
            <a:off x="7010400" y="1641952"/>
            <a:ext cx="1244600"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Chatbot Logic</a:t>
            </a:r>
          </a:p>
        </p:txBody>
      </p:sp>
      <p:sp>
        <p:nvSpPr>
          <p:cNvPr id="60" name="Rounded Rectangle 59">
            <a:extLst>
              <a:ext uri="{FF2B5EF4-FFF2-40B4-BE49-F238E27FC236}">
                <a16:creationId xmlns:a16="http://schemas.microsoft.com/office/drawing/2014/main" id="{47A35360-F5FA-6A1A-8DE0-5961268B38A7}"/>
              </a:ext>
            </a:extLst>
          </p:cNvPr>
          <p:cNvSpPr/>
          <p:nvPr/>
        </p:nvSpPr>
        <p:spPr>
          <a:xfrm>
            <a:off x="7007588" y="2932082"/>
            <a:ext cx="3855145" cy="121719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Brand Filter</a:t>
            </a:r>
          </a:p>
        </p:txBody>
      </p:sp>
      <p:sp>
        <p:nvSpPr>
          <p:cNvPr id="61" name="Rounded Rectangle 60">
            <a:extLst>
              <a:ext uri="{FF2B5EF4-FFF2-40B4-BE49-F238E27FC236}">
                <a16:creationId xmlns:a16="http://schemas.microsoft.com/office/drawing/2014/main" id="{2FA2BDFA-3F35-9B93-7A17-2F9CFB01515F}"/>
              </a:ext>
            </a:extLst>
          </p:cNvPr>
          <p:cNvSpPr/>
          <p:nvPr/>
        </p:nvSpPr>
        <p:spPr>
          <a:xfrm>
            <a:off x="8445942" y="1641953"/>
            <a:ext cx="2416791"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AWS Comprehend, </a:t>
            </a:r>
            <a:br>
              <a:rPr lang="en-US" sz="1200" dirty="0">
                <a:solidFill>
                  <a:schemeClr val="tx1"/>
                </a:solidFill>
              </a:rPr>
            </a:br>
            <a:r>
              <a:rPr lang="en-US" sz="1200" dirty="0" err="1">
                <a:solidFill>
                  <a:schemeClr val="tx1"/>
                </a:solidFill>
              </a:rPr>
              <a:t>Rekognition</a:t>
            </a:r>
            <a:r>
              <a:rPr lang="en-US" sz="1200" dirty="0">
                <a:solidFill>
                  <a:schemeClr val="tx1"/>
                </a:solidFill>
              </a:rPr>
              <a:t>, </a:t>
            </a:r>
            <a:r>
              <a:rPr lang="en-US" sz="1200" dirty="0" err="1">
                <a:solidFill>
                  <a:schemeClr val="tx1"/>
                </a:solidFill>
              </a:rPr>
              <a:t>SageMaker</a:t>
            </a:r>
            <a:r>
              <a:rPr lang="en-US" sz="1200" dirty="0">
                <a:solidFill>
                  <a:schemeClr val="tx1"/>
                </a:solidFill>
              </a:rPr>
              <a:t> </a:t>
            </a:r>
          </a:p>
        </p:txBody>
      </p:sp>
      <p:cxnSp>
        <p:nvCxnSpPr>
          <p:cNvPr id="62" name="Straight Arrow Connector 61">
            <a:extLst>
              <a:ext uri="{FF2B5EF4-FFF2-40B4-BE49-F238E27FC236}">
                <a16:creationId xmlns:a16="http://schemas.microsoft.com/office/drawing/2014/main" id="{F7DABC6B-4CBB-6BDA-6601-99747009950D}"/>
              </a:ext>
            </a:extLst>
          </p:cNvPr>
          <p:cNvCxnSpPr>
            <a:cxnSpLocks/>
          </p:cNvCxnSpPr>
          <p:nvPr/>
        </p:nvCxnSpPr>
        <p:spPr>
          <a:xfrm flipV="1">
            <a:off x="7768167" y="2744257"/>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5695048-629C-5CDB-61A8-6DB1615E72D6}"/>
              </a:ext>
            </a:extLst>
          </p:cNvPr>
          <p:cNvCxnSpPr>
            <a:cxnSpLocks/>
            <a:stCxn id="59" idx="2"/>
          </p:cNvCxnSpPr>
          <p:nvPr/>
        </p:nvCxnSpPr>
        <p:spPr>
          <a:xfrm>
            <a:off x="7632700" y="2768599"/>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4F1B65B-D34F-C7AA-E64E-7E8C0A087A34}"/>
              </a:ext>
            </a:extLst>
          </p:cNvPr>
          <p:cNvCxnSpPr>
            <a:cxnSpLocks/>
          </p:cNvCxnSpPr>
          <p:nvPr/>
        </p:nvCxnSpPr>
        <p:spPr>
          <a:xfrm flipV="1">
            <a:off x="9707033" y="2645272"/>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6605464-AE9B-4088-6832-A65B3C9702EB}"/>
              </a:ext>
            </a:extLst>
          </p:cNvPr>
          <p:cNvCxnSpPr>
            <a:cxnSpLocks/>
          </p:cNvCxnSpPr>
          <p:nvPr/>
        </p:nvCxnSpPr>
        <p:spPr>
          <a:xfrm>
            <a:off x="9571566" y="2669614"/>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E8B2C6A1-5165-BE4B-34EE-C4F1F1D804F7}"/>
              </a:ext>
            </a:extLst>
          </p:cNvPr>
          <p:cNvSpPr/>
          <p:nvPr/>
        </p:nvSpPr>
        <p:spPr>
          <a:xfrm>
            <a:off x="661691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Firefly API (Vision)</a:t>
            </a:r>
          </a:p>
        </p:txBody>
      </p:sp>
      <p:sp>
        <p:nvSpPr>
          <p:cNvPr id="73" name="Rounded Rectangle 72">
            <a:extLst>
              <a:ext uri="{FF2B5EF4-FFF2-40B4-BE49-F238E27FC236}">
                <a16:creationId xmlns:a16="http://schemas.microsoft.com/office/drawing/2014/main" id="{1446F589-1CFD-2CA3-F50F-A4D1FEAA0A9A}"/>
              </a:ext>
            </a:extLst>
          </p:cNvPr>
          <p:cNvSpPr/>
          <p:nvPr/>
        </p:nvSpPr>
        <p:spPr>
          <a:xfrm>
            <a:off x="8226027"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OpenAI API (LLM)</a:t>
            </a:r>
          </a:p>
        </p:txBody>
      </p:sp>
      <p:sp>
        <p:nvSpPr>
          <p:cNvPr id="75" name="Rounded Rectangle 74">
            <a:extLst>
              <a:ext uri="{FF2B5EF4-FFF2-40B4-BE49-F238E27FC236}">
                <a16:creationId xmlns:a16="http://schemas.microsoft.com/office/drawing/2014/main" id="{23AC2FBF-BDD7-13C2-6AB0-CB73FDD2A3FE}"/>
              </a:ext>
            </a:extLst>
          </p:cNvPr>
          <p:cNvSpPr/>
          <p:nvPr/>
        </p:nvSpPr>
        <p:spPr>
          <a:xfrm>
            <a:off x="983514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r>
              <a:rPr lang="en-US" sz="1200" baseline="30000" dirty="0">
                <a:solidFill>
                  <a:schemeClr val="tx1"/>
                </a:solidFill>
              </a:rPr>
              <a:t>rd</a:t>
            </a:r>
            <a:r>
              <a:rPr lang="en-US" sz="1200" dirty="0">
                <a:solidFill>
                  <a:schemeClr val="tx1"/>
                </a:solidFill>
              </a:rPr>
              <a:t> Party Training APIs</a:t>
            </a:r>
          </a:p>
        </p:txBody>
      </p:sp>
      <p:cxnSp>
        <p:nvCxnSpPr>
          <p:cNvPr id="76" name="Straight Arrow Connector 75">
            <a:extLst>
              <a:ext uri="{FF2B5EF4-FFF2-40B4-BE49-F238E27FC236}">
                <a16:creationId xmlns:a16="http://schemas.microsoft.com/office/drawing/2014/main" id="{BC67CBEC-DEBD-ED88-F8C6-4A757E06BACA}"/>
              </a:ext>
            </a:extLst>
          </p:cNvPr>
          <p:cNvCxnSpPr>
            <a:cxnSpLocks/>
          </p:cNvCxnSpPr>
          <p:nvPr/>
        </p:nvCxnSpPr>
        <p:spPr>
          <a:xfrm flipV="1">
            <a:off x="89481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D0992D8-EC45-2DF0-0BCB-692C371416DA}"/>
              </a:ext>
            </a:extLst>
          </p:cNvPr>
          <p:cNvCxnSpPr>
            <a:cxnSpLocks/>
          </p:cNvCxnSpPr>
          <p:nvPr/>
        </p:nvCxnSpPr>
        <p:spPr>
          <a:xfrm>
            <a:off x="8812675"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B3A669A-BDDA-B9EA-A170-8C60E29CF5A6}"/>
              </a:ext>
            </a:extLst>
          </p:cNvPr>
          <p:cNvCxnSpPr>
            <a:cxnSpLocks/>
          </p:cNvCxnSpPr>
          <p:nvPr/>
        </p:nvCxnSpPr>
        <p:spPr>
          <a:xfrm flipV="1">
            <a:off x="7322542"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2FFBA49-016F-A1B9-8561-16E9F796CAC7}"/>
              </a:ext>
            </a:extLst>
          </p:cNvPr>
          <p:cNvCxnSpPr>
            <a:cxnSpLocks/>
          </p:cNvCxnSpPr>
          <p:nvPr/>
        </p:nvCxnSpPr>
        <p:spPr>
          <a:xfrm>
            <a:off x="7187075"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49214F82-5C78-3763-E67D-CB702E0B66CE}"/>
              </a:ext>
            </a:extLst>
          </p:cNvPr>
          <p:cNvCxnSpPr>
            <a:cxnSpLocks/>
          </p:cNvCxnSpPr>
          <p:nvPr/>
        </p:nvCxnSpPr>
        <p:spPr>
          <a:xfrm flipV="1">
            <a:off x="10556809"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9C40425-DF2B-98D6-C7E8-E638FD61A887}"/>
              </a:ext>
            </a:extLst>
          </p:cNvPr>
          <p:cNvCxnSpPr>
            <a:cxnSpLocks/>
          </p:cNvCxnSpPr>
          <p:nvPr/>
        </p:nvCxnSpPr>
        <p:spPr>
          <a:xfrm>
            <a:off x="104213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1B44718C-231D-3EC1-6F2D-09AEA7A9EBA6}"/>
              </a:ext>
            </a:extLst>
          </p:cNvPr>
          <p:cNvCxnSpPr>
            <a:cxnSpLocks/>
          </p:cNvCxnSpPr>
          <p:nvPr/>
        </p:nvCxnSpPr>
        <p:spPr>
          <a:xfrm>
            <a:off x="3176438" y="3953249"/>
            <a:ext cx="0" cy="141461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FCA6D07-EBC0-F5BD-2B3B-6CE45B1E22BE}"/>
              </a:ext>
            </a:extLst>
          </p:cNvPr>
          <p:cNvCxnSpPr>
            <a:cxnSpLocks/>
          </p:cNvCxnSpPr>
          <p:nvPr/>
        </p:nvCxnSpPr>
        <p:spPr>
          <a:xfrm>
            <a:off x="6223424" y="1971467"/>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15DA935-7C8F-B89E-AAB8-2BE39D1784DF}"/>
              </a:ext>
            </a:extLst>
          </p:cNvPr>
          <p:cNvCxnSpPr>
            <a:cxnSpLocks/>
          </p:cNvCxnSpPr>
          <p:nvPr/>
        </p:nvCxnSpPr>
        <p:spPr>
          <a:xfrm flipH="1">
            <a:off x="6223424" y="2081763"/>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957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D7921-1973-4B1E-0FBC-D82692AE65D7}"/>
            </a:ext>
          </a:extLst>
        </p:cNvPr>
        <p:cNvGrpSpPr/>
        <p:nvPr/>
      </p:nvGrpSpPr>
      <p:grpSpPr>
        <a:xfrm>
          <a:off x="0" y="0"/>
          <a:ext cx="0" cy="0"/>
          <a:chOff x="0" y="0"/>
          <a:chExt cx="0" cy="0"/>
        </a:xfrm>
      </p:grpSpPr>
      <p:sp>
        <p:nvSpPr>
          <p:cNvPr id="16" name="Title 3">
            <a:extLst>
              <a:ext uri="{FF2B5EF4-FFF2-40B4-BE49-F238E27FC236}">
                <a16:creationId xmlns:a16="http://schemas.microsoft.com/office/drawing/2014/main" id="{518707BB-C5D8-F0FD-C5BD-7BF185652848}"/>
              </a:ext>
            </a:extLst>
          </p:cNvPr>
          <p:cNvSpPr>
            <a:spLocks noGrp="1"/>
          </p:cNvSpPr>
          <p:nvPr>
            <p:ph type="title"/>
          </p:nvPr>
        </p:nvSpPr>
        <p:spPr>
          <a:xfrm>
            <a:off x="609600" y="297159"/>
            <a:ext cx="4937760" cy="880241"/>
          </a:xfrm>
        </p:spPr>
        <p:txBody>
          <a:bodyPr/>
          <a:lstStyle/>
          <a:p>
            <a:r>
              <a:rPr lang="en-US" sz="3200" dirty="0"/>
              <a:t>Proposed Architecture </a:t>
            </a:r>
            <a:br>
              <a:rPr lang="en-US" sz="3200" dirty="0"/>
            </a:br>
            <a:r>
              <a:rPr lang="en-US" sz="3200" dirty="0"/>
              <a:t>&amp; API Management</a:t>
            </a:r>
          </a:p>
        </p:txBody>
      </p:sp>
      <p:sp>
        <p:nvSpPr>
          <p:cNvPr id="17" name="Rounded Rectangle 16">
            <a:extLst>
              <a:ext uri="{FF2B5EF4-FFF2-40B4-BE49-F238E27FC236}">
                <a16:creationId xmlns:a16="http://schemas.microsoft.com/office/drawing/2014/main" id="{3F5DECFA-72BF-F435-F839-3E331EA934C7}"/>
              </a:ext>
            </a:extLst>
          </p:cNvPr>
          <p:cNvSpPr/>
          <p:nvPr/>
        </p:nvSpPr>
        <p:spPr>
          <a:xfrm>
            <a:off x="1520233" y="14614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4296DBCA-15AA-8CEA-3B12-AA61863FA4AE}"/>
              </a:ext>
            </a:extLst>
          </p:cNvPr>
          <p:cNvSpPr txBox="1"/>
          <p:nvPr/>
        </p:nvSpPr>
        <p:spPr>
          <a:xfrm>
            <a:off x="2917332" y="1145303"/>
            <a:ext cx="627095" cy="373692"/>
          </a:xfrm>
          <a:prstGeom prst="rect">
            <a:avLst/>
          </a:prstGeom>
          <a:noFill/>
        </p:spPr>
        <p:txBody>
          <a:bodyPr wrap="square" rtlCol="0">
            <a:spAutoFit/>
          </a:bodyPr>
          <a:lstStyle/>
          <a:p>
            <a:pPr algn="l">
              <a:lnSpc>
                <a:spcPct val="110000"/>
              </a:lnSpc>
              <a:spcBef>
                <a:spcPts val="900"/>
              </a:spcBef>
            </a:pPr>
            <a:r>
              <a:rPr lang="en-US" dirty="0"/>
              <a:t>AEM</a:t>
            </a:r>
          </a:p>
        </p:txBody>
      </p:sp>
      <p:sp>
        <p:nvSpPr>
          <p:cNvPr id="21" name="Rounded Rectangle 20">
            <a:extLst>
              <a:ext uri="{FF2B5EF4-FFF2-40B4-BE49-F238E27FC236}">
                <a16:creationId xmlns:a16="http://schemas.microsoft.com/office/drawing/2014/main" id="{BCF6709E-695D-1706-3C09-5A58C65B2C33}"/>
              </a:ext>
            </a:extLst>
          </p:cNvPr>
          <p:cNvSpPr/>
          <p:nvPr/>
        </p:nvSpPr>
        <p:spPr>
          <a:xfrm>
            <a:off x="6592894" y="1461498"/>
            <a:ext cx="4564125"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1D9712DA-B17F-9435-DCCC-ABE270ECFFEC}"/>
              </a:ext>
            </a:extLst>
          </p:cNvPr>
          <p:cNvSpPr txBox="1"/>
          <p:nvPr/>
        </p:nvSpPr>
        <p:spPr>
          <a:xfrm>
            <a:off x="8325280" y="1087741"/>
            <a:ext cx="627095" cy="373757"/>
          </a:xfrm>
          <a:prstGeom prst="rect">
            <a:avLst/>
          </a:prstGeom>
          <a:noFill/>
        </p:spPr>
        <p:txBody>
          <a:bodyPr wrap="square" rtlCol="0">
            <a:spAutoFit/>
          </a:bodyPr>
          <a:lstStyle/>
          <a:p>
            <a:pPr algn="l">
              <a:lnSpc>
                <a:spcPct val="110000"/>
              </a:lnSpc>
              <a:spcBef>
                <a:spcPts val="900"/>
              </a:spcBef>
            </a:pPr>
            <a:r>
              <a:rPr lang="en-US" dirty="0"/>
              <a:t>AWS</a:t>
            </a:r>
          </a:p>
        </p:txBody>
      </p:sp>
      <p:sp>
        <p:nvSpPr>
          <p:cNvPr id="30" name="Rounded Rectangle 29">
            <a:extLst>
              <a:ext uri="{FF2B5EF4-FFF2-40B4-BE49-F238E27FC236}">
                <a16:creationId xmlns:a16="http://schemas.microsoft.com/office/drawing/2014/main" id="{D859AE02-2CDF-3A7B-4930-D87793E69BB4}"/>
              </a:ext>
            </a:extLst>
          </p:cNvPr>
          <p:cNvSpPr/>
          <p:nvPr/>
        </p:nvSpPr>
        <p:spPr>
          <a:xfrm>
            <a:off x="5195795" y="1461498"/>
            <a:ext cx="1142831"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Luminar API Gateway</a:t>
            </a:r>
          </a:p>
        </p:txBody>
      </p:sp>
      <p:pic>
        <p:nvPicPr>
          <p:cNvPr id="33" name="Picture 32" descr="A screenshot of a chat&#10;&#10;AI-generated content may be incorrect.">
            <a:extLst>
              <a:ext uri="{FF2B5EF4-FFF2-40B4-BE49-F238E27FC236}">
                <a16:creationId xmlns:a16="http://schemas.microsoft.com/office/drawing/2014/main" id="{928E1986-15A6-C932-7F70-4A1617886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479" y="1852656"/>
            <a:ext cx="1302799" cy="2158853"/>
          </a:xfrm>
          <a:prstGeom prst="rect">
            <a:avLst/>
          </a:prstGeom>
        </p:spPr>
      </p:pic>
      <p:sp>
        <p:nvSpPr>
          <p:cNvPr id="36" name="Rounded Rectangle 35">
            <a:extLst>
              <a:ext uri="{FF2B5EF4-FFF2-40B4-BE49-F238E27FC236}">
                <a16:creationId xmlns:a16="http://schemas.microsoft.com/office/drawing/2014/main" id="{2E2E44EC-136E-006B-920F-796D3903C595}"/>
              </a:ext>
            </a:extLst>
          </p:cNvPr>
          <p:cNvSpPr/>
          <p:nvPr/>
        </p:nvSpPr>
        <p:spPr>
          <a:xfrm>
            <a:off x="1990151" y="5280019"/>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On-brand approval workflow (existing)</a:t>
            </a:r>
          </a:p>
        </p:txBody>
      </p:sp>
      <p:cxnSp>
        <p:nvCxnSpPr>
          <p:cNvPr id="37" name="Straight Arrow Connector 36">
            <a:extLst>
              <a:ext uri="{FF2B5EF4-FFF2-40B4-BE49-F238E27FC236}">
                <a16:creationId xmlns:a16="http://schemas.microsoft.com/office/drawing/2014/main" id="{0A2C9BBE-A8FD-2191-1069-F8AC0B3F3810}"/>
              </a:ext>
            </a:extLst>
          </p:cNvPr>
          <p:cNvCxnSpPr>
            <a:cxnSpLocks/>
          </p:cNvCxnSpPr>
          <p:nvPr/>
        </p:nvCxnSpPr>
        <p:spPr>
          <a:xfrm>
            <a:off x="3882278" y="1971467"/>
            <a:ext cx="152792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0C11D45-BAF7-B82F-B295-D4D073549389}"/>
              </a:ext>
            </a:extLst>
          </p:cNvPr>
          <p:cNvSpPr txBox="1"/>
          <p:nvPr/>
        </p:nvSpPr>
        <p:spPr>
          <a:xfrm>
            <a:off x="4580062" y="1641953"/>
            <a:ext cx="2151551" cy="279885"/>
          </a:xfrm>
          <a:prstGeom prst="rect">
            <a:avLst/>
          </a:prstGeom>
          <a:noFill/>
          <a:ln>
            <a:noFill/>
          </a:ln>
        </p:spPr>
        <p:txBody>
          <a:bodyPr wrap="square" rtlCol="0">
            <a:spAutoFit/>
          </a:bodyPr>
          <a:lstStyle/>
          <a:p>
            <a:pPr algn="l">
              <a:lnSpc>
                <a:spcPct val="110000"/>
              </a:lnSpc>
              <a:spcBef>
                <a:spcPts val="900"/>
              </a:spcBef>
            </a:pPr>
            <a:r>
              <a:rPr lang="en-US" sz="1200" dirty="0">
                <a:solidFill>
                  <a:srgbClr val="FF0000"/>
                </a:solidFill>
              </a:rPr>
              <a:t>Prompts, Images and Feedback</a:t>
            </a:r>
          </a:p>
        </p:txBody>
      </p:sp>
      <p:cxnSp>
        <p:nvCxnSpPr>
          <p:cNvPr id="39" name="Straight Arrow Connector 38">
            <a:extLst>
              <a:ext uri="{FF2B5EF4-FFF2-40B4-BE49-F238E27FC236}">
                <a16:creationId xmlns:a16="http://schemas.microsoft.com/office/drawing/2014/main" id="{3B4BBA46-174F-6A05-B535-A59B5CCE0AFA}"/>
              </a:ext>
            </a:extLst>
          </p:cNvPr>
          <p:cNvCxnSpPr>
            <a:cxnSpLocks/>
          </p:cNvCxnSpPr>
          <p:nvPr/>
        </p:nvCxnSpPr>
        <p:spPr>
          <a:xfrm flipH="1">
            <a:off x="3882278" y="2081763"/>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7ABBEBF-C0A2-2C05-1AB2-B3D2D7EA0B99}"/>
              </a:ext>
            </a:extLst>
          </p:cNvPr>
          <p:cNvSpPr txBox="1"/>
          <p:nvPr/>
        </p:nvSpPr>
        <p:spPr>
          <a:xfrm>
            <a:off x="4706507" y="2107679"/>
            <a:ext cx="1986506" cy="285271"/>
          </a:xfrm>
          <a:prstGeom prst="rect">
            <a:avLst/>
          </a:prstGeom>
          <a:noFill/>
        </p:spPr>
        <p:txBody>
          <a:bodyPr wrap="square" rtlCol="0">
            <a:spAutoFit/>
          </a:bodyPr>
          <a:lstStyle/>
          <a:p>
            <a:pPr algn="l">
              <a:lnSpc>
                <a:spcPct val="110000"/>
              </a:lnSpc>
              <a:spcBef>
                <a:spcPts val="900"/>
              </a:spcBef>
            </a:pPr>
            <a:r>
              <a:rPr lang="en-US" sz="1200" dirty="0"/>
              <a:t>On-Brand Filtered Responses</a:t>
            </a:r>
          </a:p>
        </p:txBody>
      </p:sp>
      <p:sp>
        <p:nvSpPr>
          <p:cNvPr id="59" name="Rounded Rectangle 58">
            <a:extLst>
              <a:ext uri="{FF2B5EF4-FFF2-40B4-BE49-F238E27FC236}">
                <a16:creationId xmlns:a16="http://schemas.microsoft.com/office/drawing/2014/main" id="{9301E396-A3BE-A61C-D61C-48B2A5A458AC}"/>
              </a:ext>
            </a:extLst>
          </p:cNvPr>
          <p:cNvSpPr/>
          <p:nvPr/>
        </p:nvSpPr>
        <p:spPr>
          <a:xfrm>
            <a:off x="7010400" y="1641952"/>
            <a:ext cx="1244600"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Chatbot Logic</a:t>
            </a:r>
          </a:p>
        </p:txBody>
      </p:sp>
      <p:sp>
        <p:nvSpPr>
          <p:cNvPr id="60" name="Rounded Rectangle 59">
            <a:extLst>
              <a:ext uri="{FF2B5EF4-FFF2-40B4-BE49-F238E27FC236}">
                <a16:creationId xmlns:a16="http://schemas.microsoft.com/office/drawing/2014/main" id="{9959C37B-CA41-AC6E-CB7A-97704BDF2478}"/>
              </a:ext>
            </a:extLst>
          </p:cNvPr>
          <p:cNvSpPr/>
          <p:nvPr/>
        </p:nvSpPr>
        <p:spPr>
          <a:xfrm>
            <a:off x="7007588" y="2932082"/>
            <a:ext cx="3855145" cy="121719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Brand Filter</a:t>
            </a:r>
          </a:p>
        </p:txBody>
      </p:sp>
      <p:sp>
        <p:nvSpPr>
          <p:cNvPr id="61" name="Rounded Rectangle 60">
            <a:extLst>
              <a:ext uri="{FF2B5EF4-FFF2-40B4-BE49-F238E27FC236}">
                <a16:creationId xmlns:a16="http://schemas.microsoft.com/office/drawing/2014/main" id="{965032F0-9687-6415-5C9D-1D69BB47B5AE}"/>
              </a:ext>
            </a:extLst>
          </p:cNvPr>
          <p:cNvSpPr/>
          <p:nvPr/>
        </p:nvSpPr>
        <p:spPr>
          <a:xfrm>
            <a:off x="8445942" y="1641953"/>
            <a:ext cx="2416791"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AWS Comprehend, </a:t>
            </a:r>
            <a:br>
              <a:rPr lang="en-US" sz="1200" dirty="0">
                <a:solidFill>
                  <a:schemeClr val="tx1"/>
                </a:solidFill>
              </a:rPr>
            </a:br>
            <a:r>
              <a:rPr lang="en-US" sz="1200" dirty="0" err="1">
                <a:solidFill>
                  <a:schemeClr val="tx1"/>
                </a:solidFill>
              </a:rPr>
              <a:t>Rekognition</a:t>
            </a:r>
            <a:r>
              <a:rPr lang="en-US" sz="1200" dirty="0">
                <a:solidFill>
                  <a:schemeClr val="tx1"/>
                </a:solidFill>
              </a:rPr>
              <a:t>, </a:t>
            </a:r>
            <a:r>
              <a:rPr lang="en-US" sz="1200" dirty="0" err="1">
                <a:solidFill>
                  <a:schemeClr val="tx1"/>
                </a:solidFill>
              </a:rPr>
              <a:t>SageMaker</a:t>
            </a:r>
            <a:r>
              <a:rPr lang="en-US" sz="1200" dirty="0">
                <a:solidFill>
                  <a:schemeClr val="tx1"/>
                </a:solidFill>
              </a:rPr>
              <a:t> </a:t>
            </a:r>
          </a:p>
        </p:txBody>
      </p:sp>
      <p:cxnSp>
        <p:nvCxnSpPr>
          <p:cNvPr id="62" name="Straight Arrow Connector 61">
            <a:extLst>
              <a:ext uri="{FF2B5EF4-FFF2-40B4-BE49-F238E27FC236}">
                <a16:creationId xmlns:a16="http://schemas.microsoft.com/office/drawing/2014/main" id="{09F99619-4637-757E-1414-1ABDE0EFB0D0}"/>
              </a:ext>
            </a:extLst>
          </p:cNvPr>
          <p:cNvCxnSpPr>
            <a:cxnSpLocks/>
          </p:cNvCxnSpPr>
          <p:nvPr/>
        </p:nvCxnSpPr>
        <p:spPr>
          <a:xfrm flipV="1">
            <a:off x="7768167" y="2744257"/>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913F71D-8395-269B-B228-B308F29632B2}"/>
              </a:ext>
            </a:extLst>
          </p:cNvPr>
          <p:cNvCxnSpPr>
            <a:cxnSpLocks/>
            <a:stCxn id="59" idx="2"/>
          </p:cNvCxnSpPr>
          <p:nvPr/>
        </p:nvCxnSpPr>
        <p:spPr>
          <a:xfrm>
            <a:off x="7632700" y="2768599"/>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4672BC6-B5C8-7500-9A00-8B00E9FCB2E0}"/>
              </a:ext>
            </a:extLst>
          </p:cNvPr>
          <p:cNvCxnSpPr>
            <a:cxnSpLocks/>
          </p:cNvCxnSpPr>
          <p:nvPr/>
        </p:nvCxnSpPr>
        <p:spPr>
          <a:xfrm flipV="1">
            <a:off x="9707033" y="2645272"/>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622E1D4-D4E3-F2EE-1B27-B82AB9DBD18D}"/>
              </a:ext>
            </a:extLst>
          </p:cNvPr>
          <p:cNvCxnSpPr>
            <a:cxnSpLocks/>
          </p:cNvCxnSpPr>
          <p:nvPr/>
        </p:nvCxnSpPr>
        <p:spPr>
          <a:xfrm>
            <a:off x="9571566" y="2669614"/>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4FF3677E-E7E7-6B7C-F402-B33231FE954F}"/>
              </a:ext>
            </a:extLst>
          </p:cNvPr>
          <p:cNvSpPr/>
          <p:nvPr/>
        </p:nvSpPr>
        <p:spPr>
          <a:xfrm>
            <a:off x="661691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Firefly API (Vision)</a:t>
            </a:r>
          </a:p>
        </p:txBody>
      </p:sp>
      <p:sp>
        <p:nvSpPr>
          <p:cNvPr id="73" name="Rounded Rectangle 72">
            <a:extLst>
              <a:ext uri="{FF2B5EF4-FFF2-40B4-BE49-F238E27FC236}">
                <a16:creationId xmlns:a16="http://schemas.microsoft.com/office/drawing/2014/main" id="{C1A92B91-F523-B461-D1E0-E0595114AA11}"/>
              </a:ext>
            </a:extLst>
          </p:cNvPr>
          <p:cNvSpPr/>
          <p:nvPr/>
        </p:nvSpPr>
        <p:spPr>
          <a:xfrm>
            <a:off x="8226027"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OpenAI API (LLM)</a:t>
            </a:r>
          </a:p>
        </p:txBody>
      </p:sp>
      <p:sp>
        <p:nvSpPr>
          <p:cNvPr id="75" name="Rounded Rectangle 74">
            <a:extLst>
              <a:ext uri="{FF2B5EF4-FFF2-40B4-BE49-F238E27FC236}">
                <a16:creationId xmlns:a16="http://schemas.microsoft.com/office/drawing/2014/main" id="{980791F7-E1E0-F796-E17A-164DB77EA0AB}"/>
              </a:ext>
            </a:extLst>
          </p:cNvPr>
          <p:cNvSpPr/>
          <p:nvPr/>
        </p:nvSpPr>
        <p:spPr>
          <a:xfrm>
            <a:off x="983514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r>
              <a:rPr lang="en-US" sz="1200" baseline="30000" dirty="0">
                <a:solidFill>
                  <a:schemeClr val="tx1"/>
                </a:solidFill>
              </a:rPr>
              <a:t>rd</a:t>
            </a:r>
            <a:r>
              <a:rPr lang="en-US" sz="1200" dirty="0">
                <a:solidFill>
                  <a:schemeClr val="tx1"/>
                </a:solidFill>
              </a:rPr>
              <a:t> Party Training APIs</a:t>
            </a:r>
          </a:p>
        </p:txBody>
      </p:sp>
      <p:cxnSp>
        <p:nvCxnSpPr>
          <p:cNvPr id="76" name="Straight Arrow Connector 75">
            <a:extLst>
              <a:ext uri="{FF2B5EF4-FFF2-40B4-BE49-F238E27FC236}">
                <a16:creationId xmlns:a16="http://schemas.microsoft.com/office/drawing/2014/main" id="{D6E1D37B-F383-4E05-3A74-9826722CD91C}"/>
              </a:ext>
            </a:extLst>
          </p:cNvPr>
          <p:cNvCxnSpPr>
            <a:cxnSpLocks/>
          </p:cNvCxnSpPr>
          <p:nvPr/>
        </p:nvCxnSpPr>
        <p:spPr>
          <a:xfrm flipV="1">
            <a:off x="89481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1161D3-891C-114C-736E-23FFE0C70B01}"/>
              </a:ext>
            </a:extLst>
          </p:cNvPr>
          <p:cNvCxnSpPr>
            <a:cxnSpLocks/>
          </p:cNvCxnSpPr>
          <p:nvPr/>
        </p:nvCxnSpPr>
        <p:spPr>
          <a:xfrm>
            <a:off x="8812675"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335C84B-AA48-A61F-9183-012AFB70A8BF}"/>
              </a:ext>
            </a:extLst>
          </p:cNvPr>
          <p:cNvCxnSpPr>
            <a:cxnSpLocks/>
          </p:cNvCxnSpPr>
          <p:nvPr/>
        </p:nvCxnSpPr>
        <p:spPr>
          <a:xfrm flipV="1">
            <a:off x="7322542"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445E0A5-88D7-B816-DD79-70D4DF3F4930}"/>
              </a:ext>
            </a:extLst>
          </p:cNvPr>
          <p:cNvCxnSpPr>
            <a:cxnSpLocks/>
          </p:cNvCxnSpPr>
          <p:nvPr/>
        </p:nvCxnSpPr>
        <p:spPr>
          <a:xfrm>
            <a:off x="7187075"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36D1E4E-3D92-4AF6-61E2-379EAC73BAB7}"/>
              </a:ext>
            </a:extLst>
          </p:cNvPr>
          <p:cNvCxnSpPr>
            <a:cxnSpLocks/>
          </p:cNvCxnSpPr>
          <p:nvPr/>
        </p:nvCxnSpPr>
        <p:spPr>
          <a:xfrm flipV="1">
            <a:off x="10556809"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E4E20CF-D45C-0D40-8865-A037A4A3A790}"/>
              </a:ext>
            </a:extLst>
          </p:cNvPr>
          <p:cNvCxnSpPr>
            <a:cxnSpLocks/>
          </p:cNvCxnSpPr>
          <p:nvPr/>
        </p:nvCxnSpPr>
        <p:spPr>
          <a:xfrm>
            <a:off x="104213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1844D01E-8D3C-D1A7-D76C-6F4D5F6DA20C}"/>
              </a:ext>
            </a:extLst>
          </p:cNvPr>
          <p:cNvCxnSpPr>
            <a:cxnSpLocks/>
          </p:cNvCxnSpPr>
          <p:nvPr/>
        </p:nvCxnSpPr>
        <p:spPr>
          <a:xfrm>
            <a:off x="3176438" y="3953249"/>
            <a:ext cx="0" cy="141461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653954D-1BDA-613C-D745-6EBFBC6A08D5}"/>
              </a:ext>
            </a:extLst>
          </p:cNvPr>
          <p:cNvCxnSpPr>
            <a:cxnSpLocks/>
          </p:cNvCxnSpPr>
          <p:nvPr/>
        </p:nvCxnSpPr>
        <p:spPr>
          <a:xfrm>
            <a:off x="6223424" y="1971467"/>
            <a:ext cx="96365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DB48F8D-46CB-3C1E-A954-DC0DA188E8E4}"/>
              </a:ext>
            </a:extLst>
          </p:cNvPr>
          <p:cNvCxnSpPr>
            <a:cxnSpLocks/>
          </p:cNvCxnSpPr>
          <p:nvPr/>
        </p:nvCxnSpPr>
        <p:spPr>
          <a:xfrm flipH="1">
            <a:off x="6223424" y="2081763"/>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410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CDF05-3F0C-63C4-8F7E-3B99208F957B}"/>
            </a:ext>
          </a:extLst>
        </p:cNvPr>
        <p:cNvGrpSpPr/>
        <p:nvPr/>
      </p:nvGrpSpPr>
      <p:grpSpPr>
        <a:xfrm>
          <a:off x="0" y="0"/>
          <a:ext cx="0" cy="0"/>
          <a:chOff x="0" y="0"/>
          <a:chExt cx="0" cy="0"/>
        </a:xfrm>
      </p:grpSpPr>
      <p:sp>
        <p:nvSpPr>
          <p:cNvPr id="16" name="Title 3">
            <a:extLst>
              <a:ext uri="{FF2B5EF4-FFF2-40B4-BE49-F238E27FC236}">
                <a16:creationId xmlns:a16="http://schemas.microsoft.com/office/drawing/2014/main" id="{35F098EA-1795-0D86-7F13-04908D987F27}"/>
              </a:ext>
            </a:extLst>
          </p:cNvPr>
          <p:cNvSpPr>
            <a:spLocks noGrp="1"/>
          </p:cNvSpPr>
          <p:nvPr>
            <p:ph type="title"/>
          </p:nvPr>
        </p:nvSpPr>
        <p:spPr>
          <a:xfrm>
            <a:off x="609600" y="297159"/>
            <a:ext cx="4937760" cy="880241"/>
          </a:xfrm>
        </p:spPr>
        <p:txBody>
          <a:bodyPr/>
          <a:lstStyle/>
          <a:p>
            <a:r>
              <a:rPr lang="en-US" sz="3200" dirty="0"/>
              <a:t>Proposed Architecture </a:t>
            </a:r>
            <a:br>
              <a:rPr lang="en-US" sz="3200" dirty="0"/>
            </a:br>
            <a:r>
              <a:rPr lang="en-US" sz="3200" dirty="0"/>
              <a:t>&amp; API Management</a:t>
            </a:r>
          </a:p>
        </p:txBody>
      </p:sp>
      <p:sp>
        <p:nvSpPr>
          <p:cNvPr id="17" name="Rounded Rectangle 16">
            <a:extLst>
              <a:ext uri="{FF2B5EF4-FFF2-40B4-BE49-F238E27FC236}">
                <a16:creationId xmlns:a16="http://schemas.microsoft.com/office/drawing/2014/main" id="{85A406E3-DF86-87C0-EA43-2335A969507F}"/>
              </a:ext>
            </a:extLst>
          </p:cNvPr>
          <p:cNvSpPr/>
          <p:nvPr/>
        </p:nvSpPr>
        <p:spPr>
          <a:xfrm>
            <a:off x="1520233" y="14614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AA74A6F4-AEF1-1C13-0540-92EE81B80D1B}"/>
              </a:ext>
            </a:extLst>
          </p:cNvPr>
          <p:cNvSpPr txBox="1"/>
          <p:nvPr/>
        </p:nvSpPr>
        <p:spPr>
          <a:xfrm>
            <a:off x="2917332" y="1145303"/>
            <a:ext cx="627095" cy="373692"/>
          </a:xfrm>
          <a:prstGeom prst="rect">
            <a:avLst/>
          </a:prstGeom>
          <a:noFill/>
        </p:spPr>
        <p:txBody>
          <a:bodyPr wrap="square" rtlCol="0">
            <a:spAutoFit/>
          </a:bodyPr>
          <a:lstStyle/>
          <a:p>
            <a:pPr algn="l">
              <a:lnSpc>
                <a:spcPct val="110000"/>
              </a:lnSpc>
              <a:spcBef>
                <a:spcPts val="900"/>
              </a:spcBef>
            </a:pPr>
            <a:r>
              <a:rPr lang="en-US" dirty="0"/>
              <a:t>AEM</a:t>
            </a:r>
          </a:p>
        </p:txBody>
      </p:sp>
      <p:sp>
        <p:nvSpPr>
          <p:cNvPr id="21" name="Rounded Rectangle 20">
            <a:extLst>
              <a:ext uri="{FF2B5EF4-FFF2-40B4-BE49-F238E27FC236}">
                <a16:creationId xmlns:a16="http://schemas.microsoft.com/office/drawing/2014/main" id="{1101DDD9-3DC0-A168-06C8-D48B1AEEAA7F}"/>
              </a:ext>
            </a:extLst>
          </p:cNvPr>
          <p:cNvSpPr/>
          <p:nvPr/>
        </p:nvSpPr>
        <p:spPr>
          <a:xfrm>
            <a:off x="6592894" y="1461498"/>
            <a:ext cx="4564125"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F4702B61-E161-69BB-BA15-CCC7E4852FCF}"/>
              </a:ext>
            </a:extLst>
          </p:cNvPr>
          <p:cNvSpPr txBox="1"/>
          <p:nvPr/>
        </p:nvSpPr>
        <p:spPr>
          <a:xfrm>
            <a:off x="8325280" y="1087741"/>
            <a:ext cx="627095" cy="373757"/>
          </a:xfrm>
          <a:prstGeom prst="rect">
            <a:avLst/>
          </a:prstGeom>
          <a:noFill/>
        </p:spPr>
        <p:txBody>
          <a:bodyPr wrap="square" rtlCol="0">
            <a:spAutoFit/>
          </a:bodyPr>
          <a:lstStyle/>
          <a:p>
            <a:pPr algn="l">
              <a:lnSpc>
                <a:spcPct val="110000"/>
              </a:lnSpc>
              <a:spcBef>
                <a:spcPts val="900"/>
              </a:spcBef>
            </a:pPr>
            <a:r>
              <a:rPr lang="en-US" dirty="0"/>
              <a:t>AWS</a:t>
            </a:r>
          </a:p>
        </p:txBody>
      </p:sp>
      <p:sp>
        <p:nvSpPr>
          <p:cNvPr id="30" name="Rounded Rectangle 29">
            <a:extLst>
              <a:ext uri="{FF2B5EF4-FFF2-40B4-BE49-F238E27FC236}">
                <a16:creationId xmlns:a16="http://schemas.microsoft.com/office/drawing/2014/main" id="{50F5646D-1221-D2A2-A6CF-9CE60DAECE2F}"/>
              </a:ext>
            </a:extLst>
          </p:cNvPr>
          <p:cNvSpPr/>
          <p:nvPr/>
        </p:nvSpPr>
        <p:spPr>
          <a:xfrm>
            <a:off x="5195795" y="1461498"/>
            <a:ext cx="1142831"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Luminar API Gateway</a:t>
            </a:r>
          </a:p>
        </p:txBody>
      </p:sp>
      <p:pic>
        <p:nvPicPr>
          <p:cNvPr id="33" name="Picture 32" descr="A screenshot of a chat&#10;&#10;AI-generated content may be incorrect.">
            <a:extLst>
              <a:ext uri="{FF2B5EF4-FFF2-40B4-BE49-F238E27FC236}">
                <a16:creationId xmlns:a16="http://schemas.microsoft.com/office/drawing/2014/main" id="{0E390392-C018-9FB2-94B5-2DBD8DE13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479" y="1852656"/>
            <a:ext cx="1302799" cy="2158853"/>
          </a:xfrm>
          <a:prstGeom prst="rect">
            <a:avLst/>
          </a:prstGeom>
        </p:spPr>
      </p:pic>
      <p:sp>
        <p:nvSpPr>
          <p:cNvPr id="36" name="Rounded Rectangle 35">
            <a:extLst>
              <a:ext uri="{FF2B5EF4-FFF2-40B4-BE49-F238E27FC236}">
                <a16:creationId xmlns:a16="http://schemas.microsoft.com/office/drawing/2014/main" id="{D17BDA77-E75E-400A-43A0-14B119DFA507}"/>
              </a:ext>
            </a:extLst>
          </p:cNvPr>
          <p:cNvSpPr/>
          <p:nvPr/>
        </p:nvSpPr>
        <p:spPr>
          <a:xfrm>
            <a:off x="1990151" y="5280019"/>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On-brand approval workflow (existing)</a:t>
            </a:r>
          </a:p>
        </p:txBody>
      </p:sp>
      <p:cxnSp>
        <p:nvCxnSpPr>
          <p:cNvPr id="37" name="Straight Arrow Connector 36">
            <a:extLst>
              <a:ext uri="{FF2B5EF4-FFF2-40B4-BE49-F238E27FC236}">
                <a16:creationId xmlns:a16="http://schemas.microsoft.com/office/drawing/2014/main" id="{D39F07D8-49CE-7421-9757-DF3FCD382ADB}"/>
              </a:ext>
            </a:extLst>
          </p:cNvPr>
          <p:cNvCxnSpPr>
            <a:cxnSpLocks/>
          </p:cNvCxnSpPr>
          <p:nvPr/>
        </p:nvCxnSpPr>
        <p:spPr>
          <a:xfrm>
            <a:off x="3882278" y="1971467"/>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64CAD50-FFAF-BCF9-FEFE-3FFB0019A2BB}"/>
              </a:ext>
            </a:extLst>
          </p:cNvPr>
          <p:cNvSpPr txBox="1"/>
          <p:nvPr/>
        </p:nvSpPr>
        <p:spPr>
          <a:xfrm>
            <a:off x="4580062" y="1641953"/>
            <a:ext cx="2151551" cy="279885"/>
          </a:xfrm>
          <a:prstGeom prst="rect">
            <a:avLst/>
          </a:prstGeom>
          <a:noFill/>
        </p:spPr>
        <p:txBody>
          <a:bodyPr wrap="square" rtlCol="0">
            <a:spAutoFit/>
          </a:bodyPr>
          <a:lstStyle/>
          <a:p>
            <a:pPr algn="l">
              <a:lnSpc>
                <a:spcPct val="110000"/>
              </a:lnSpc>
              <a:spcBef>
                <a:spcPts val="900"/>
              </a:spcBef>
            </a:pPr>
            <a:r>
              <a:rPr lang="en-US" sz="1200" dirty="0"/>
              <a:t>Prompts, Images and Feedback</a:t>
            </a:r>
          </a:p>
        </p:txBody>
      </p:sp>
      <p:cxnSp>
        <p:nvCxnSpPr>
          <p:cNvPr id="39" name="Straight Arrow Connector 38">
            <a:extLst>
              <a:ext uri="{FF2B5EF4-FFF2-40B4-BE49-F238E27FC236}">
                <a16:creationId xmlns:a16="http://schemas.microsoft.com/office/drawing/2014/main" id="{B33B1446-9E89-65C4-C786-035674BDAF81}"/>
              </a:ext>
            </a:extLst>
          </p:cNvPr>
          <p:cNvCxnSpPr>
            <a:cxnSpLocks/>
          </p:cNvCxnSpPr>
          <p:nvPr/>
        </p:nvCxnSpPr>
        <p:spPr>
          <a:xfrm flipH="1">
            <a:off x="3882278" y="2081763"/>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372FA46-C6F0-24CB-7F13-C838DEA86E3F}"/>
              </a:ext>
            </a:extLst>
          </p:cNvPr>
          <p:cNvSpPr txBox="1"/>
          <p:nvPr/>
        </p:nvSpPr>
        <p:spPr>
          <a:xfrm>
            <a:off x="4706507" y="2107679"/>
            <a:ext cx="1986506" cy="285271"/>
          </a:xfrm>
          <a:prstGeom prst="rect">
            <a:avLst/>
          </a:prstGeom>
          <a:noFill/>
        </p:spPr>
        <p:txBody>
          <a:bodyPr wrap="square" rtlCol="0">
            <a:spAutoFit/>
          </a:bodyPr>
          <a:lstStyle/>
          <a:p>
            <a:pPr algn="l">
              <a:lnSpc>
                <a:spcPct val="110000"/>
              </a:lnSpc>
              <a:spcBef>
                <a:spcPts val="900"/>
              </a:spcBef>
            </a:pPr>
            <a:r>
              <a:rPr lang="en-US" sz="1200" dirty="0"/>
              <a:t>On-Brand Filtered Responses</a:t>
            </a:r>
          </a:p>
        </p:txBody>
      </p:sp>
      <p:sp>
        <p:nvSpPr>
          <p:cNvPr id="59" name="Rounded Rectangle 58">
            <a:extLst>
              <a:ext uri="{FF2B5EF4-FFF2-40B4-BE49-F238E27FC236}">
                <a16:creationId xmlns:a16="http://schemas.microsoft.com/office/drawing/2014/main" id="{E67239F5-187E-09B0-714F-4B4F9E0998B9}"/>
              </a:ext>
            </a:extLst>
          </p:cNvPr>
          <p:cNvSpPr/>
          <p:nvPr/>
        </p:nvSpPr>
        <p:spPr>
          <a:xfrm>
            <a:off x="7010400" y="1641952"/>
            <a:ext cx="1244600"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Chatbot Logic</a:t>
            </a:r>
          </a:p>
        </p:txBody>
      </p:sp>
      <p:sp>
        <p:nvSpPr>
          <p:cNvPr id="60" name="Rounded Rectangle 59">
            <a:extLst>
              <a:ext uri="{FF2B5EF4-FFF2-40B4-BE49-F238E27FC236}">
                <a16:creationId xmlns:a16="http://schemas.microsoft.com/office/drawing/2014/main" id="{AA345D46-6171-F866-13EA-F0BBFFCECFC5}"/>
              </a:ext>
            </a:extLst>
          </p:cNvPr>
          <p:cNvSpPr/>
          <p:nvPr/>
        </p:nvSpPr>
        <p:spPr>
          <a:xfrm>
            <a:off x="7007588" y="2932082"/>
            <a:ext cx="3855145" cy="121719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Brand Filter</a:t>
            </a:r>
          </a:p>
        </p:txBody>
      </p:sp>
      <p:sp>
        <p:nvSpPr>
          <p:cNvPr id="61" name="Rounded Rectangle 60">
            <a:extLst>
              <a:ext uri="{FF2B5EF4-FFF2-40B4-BE49-F238E27FC236}">
                <a16:creationId xmlns:a16="http://schemas.microsoft.com/office/drawing/2014/main" id="{88412F90-1031-B55C-3153-2049229F0543}"/>
              </a:ext>
            </a:extLst>
          </p:cNvPr>
          <p:cNvSpPr/>
          <p:nvPr/>
        </p:nvSpPr>
        <p:spPr>
          <a:xfrm>
            <a:off x="8445942" y="1641953"/>
            <a:ext cx="2416791"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AWS Comprehend, </a:t>
            </a:r>
            <a:br>
              <a:rPr lang="en-US" sz="1200" dirty="0">
                <a:solidFill>
                  <a:schemeClr val="tx1"/>
                </a:solidFill>
              </a:rPr>
            </a:br>
            <a:r>
              <a:rPr lang="en-US" sz="1200" dirty="0" err="1">
                <a:solidFill>
                  <a:schemeClr val="tx1"/>
                </a:solidFill>
              </a:rPr>
              <a:t>Rekognition</a:t>
            </a:r>
            <a:r>
              <a:rPr lang="en-US" sz="1200" dirty="0">
                <a:solidFill>
                  <a:schemeClr val="tx1"/>
                </a:solidFill>
              </a:rPr>
              <a:t>, </a:t>
            </a:r>
            <a:r>
              <a:rPr lang="en-US" sz="1200" dirty="0" err="1">
                <a:solidFill>
                  <a:schemeClr val="tx1"/>
                </a:solidFill>
              </a:rPr>
              <a:t>SageMaker</a:t>
            </a:r>
            <a:r>
              <a:rPr lang="en-US" sz="1200" dirty="0">
                <a:solidFill>
                  <a:schemeClr val="tx1"/>
                </a:solidFill>
              </a:rPr>
              <a:t> </a:t>
            </a:r>
          </a:p>
        </p:txBody>
      </p:sp>
      <p:cxnSp>
        <p:nvCxnSpPr>
          <p:cNvPr id="62" name="Straight Arrow Connector 61">
            <a:extLst>
              <a:ext uri="{FF2B5EF4-FFF2-40B4-BE49-F238E27FC236}">
                <a16:creationId xmlns:a16="http://schemas.microsoft.com/office/drawing/2014/main" id="{CFF73996-794C-D30D-7D76-2D38FD5FA7B2}"/>
              </a:ext>
            </a:extLst>
          </p:cNvPr>
          <p:cNvCxnSpPr>
            <a:cxnSpLocks/>
          </p:cNvCxnSpPr>
          <p:nvPr/>
        </p:nvCxnSpPr>
        <p:spPr>
          <a:xfrm flipV="1">
            <a:off x="7768167" y="2744257"/>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5369931-34DC-BD11-2F71-D0255B986A07}"/>
              </a:ext>
            </a:extLst>
          </p:cNvPr>
          <p:cNvCxnSpPr>
            <a:cxnSpLocks/>
            <a:stCxn id="59" idx="2"/>
          </p:cNvCxnSpPr>
          <p:nvPr/>
        </p:nvCxnSpPr>
        <p:spPr>
          <a:xfrm>
            <a:off x="7632700" y="2768599"/>
            <a:ext cx="0" cy="3556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FAAB368-903C-D73D-B267-C47647B30C32}"/>
              </a:ext>
            </a:extLst>
          </p:cNvPr>
          <p:cNvCxnSpPr>
            <a:cxnSpLocks/>
          </p:cNvCxnSpPr>
          <p:nvPr/>
        </p:nvCxnSpPr>
        <p:spPr>
          <a:xfrm flipV="1">
            <a:off x="9707033" y="2645272"/>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5C99626-20D1-6A9E-4DF6-1E8C24D5BEE3}"/>
              </a:ext>
            </a:extLst>
          </p:cNvPr>
          <p:cNvCxnSpPr>
            <a:cxnSpLocks/>
          </p:cNvCxnSpPr>
          <p:nvPr/>
        </p:nvCxnSpPr>
        <p:spPr>
          <a:xfrm>
            <a:off x="9571566" y="2669614"/>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ECB94743-1788-9A8F-7982-DD04B13DC4A7}"/>
              </a:ext>
            </a:extLst>
          </p:cNvPr>
          <p:cNvSpPr/>
          <p:nvPr/>
        </p:nvSpPr>
        <p:spPr>
          <a:xfrm>
            <a:off x="661691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Firefly API (Vision)</a:t>
            </a:r>
          </a:p>
        </p:txBody>
      </p:sp>
      <p:sp>
        <p:nvSpPr>
          <p:cNvPr id="73" name="Rounded Rectangle 72">
            <a:extLst>
              <a:ext uri="{FF2B5EF4-FFF2-40B4-BE49-F238E27FC236}">
                <a16:creationId xmlns:a16="http://schemas.microsoft.com/office/drawing/2014/main" id="{E7CEB22C-5A33-3994-4333-EB56A706F6C8}"/>
              </a:ext>
            </a:extLst>
          </p:cNvPr>
          <p:cNvSpPr/>
          <p:nvPr/>
        </p:nvSpPr>
        <p:spPr>
          <a:xfrm>
            <a:off x="8226027"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OpenAI API (LLM)</a:t>
            </a:r>
          </a:p>
        </p:txBody>
      </p:sp>
      <p:sp>
        <p:nvSpPr>
          <p:cNvPr id="75" name="Rounded Rectangle 74">
            <a:extLst>
              <a:ext uri="{FF2B5EF4-FFF2-40B4-BE49-F238E27FC236}">
                <a16:creationId xmlns:a16="http://schemas.microsoft.com/office/drawing/2014/main" id="{0DB0FE72-2C83-61E1-E58F-2AA6513B639E}"/>
              </a:ext>
            </a:extLst>
          </p:cNvPr>
          <p:cNvSpPr/>
          <p:nvPr/>
        </p:nvSpPr>
        <p:spPr>
          <a:xfrm>
            <a:off x="983514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r>
              <a:rPr lang="en-US" sz="1200" baseline="30000" dirty="0">
                <a:solidFill>
                  <a:schemeClr val="tx1"/>
                </a:solidFill>
              </a:rPr>
              <a:t>rd</a:t>
            </a:r>
            <a:r>
              <a:rPr lang="en-US" sz="1200" dirty="0">
                <a:solidFill>
                  <a:schemeClr val="tx1"/>
                </a:solidFill>
              </a:rPr>
              <a:t> Party Training APIs</a:t>
            </a:r>
          </a:p>
        </p:txBody>
      </p:sp>
      <p:cxnSp>
        <p:nvCxnSpPr>
          <p:cNvPr id="76" name="Straight Arrow Connector 75">
            <a:extLst>
              <a:ext uri="{FF2B5EF4-FFF2-40B4-BE49-F238E27FC236}">
                <a16:creationId xmlns:a16="http://schemas.microsoft.com/office/drawing/2014/main" id="{B2E83ADB-D567-27F6-7735-E6CB72A9D7CF}"/>
              </a:ext>
            </a:extLst>
          </p:cNvPr>
          <p:cNvCxnSpPr>
            <a:cxnSpLocks/>
          </p:cNvCxnSpPr>
          <p:nvPr/>
        </p:nvCxnSpPr>
        <p:spPr>
          <a:xfrm flipV="1">
            <a:off x="89481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352D7B51-7800-3A26-553F-C1B54685F2C6}"/>
              </a:ext>
            </a:extLst>
          </p:cNvPr>
          <p:cNvCxnSpPr>
            <a:cxnSpLocks/>
          </p:cNvCxnSpPr>
          <p:nvPr/>
        </p:nvCxnSpPr>
        <p:spPr>
          <a:xfrm>
            <a:off x="8812675" y="4011509"/>
            <a:ext cx="0" cy="8483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DF4FE36-F2E7-F6A7-E954-63B29D22EB1C}"/>
              </a:ext>
            </a:extLst>
          </p:cNvPr>
          <p:cNvCxnSpPr>
            <a:cxnSpLocks/>
          </p:cNvCxnSpPr>
          <p:nvPr/>
        </p:nvCxnSpPr>
        <p:spPr>
          <a:xfrm flipV="1">
            <a:off x="7322542"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70A541AB-8FB0-68DB-D93D-4331EBBD56EC}"/>
              </a:ext>
            </a:extLst>
          </p:cNvPr>
          <p:cNvCxnSpPr>
            <a:cxnSpLocks/>
          </p:cNvCxnSpPr>
          <p:nvPr/>
        </p:nvCxnSpPr>
        <p:spPr>
          <a:xfrm>
            <a:off x="7187075" y="4011510"/>
            <a:ext cx="0" cy="8483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B55D12A-3B2E-646D-8ACD-CAA7B33217E5}"/>
              </a:ext>
            </a:extLst>
          </p:cNvPr>
          <p:cNvCxnSpPr>
            <a:cxnSpLocks/>
          </p:cNvCxnSpPr>
          <p:nvPr/>
        </p:nvCxnSpPr>
        <p:spPr>
          <a:xfrm flipV="1">
            <a:off x="10556809"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1A4C19-5B32-F043-408F-AD14048D0A81}"/>
              </a:ext>
            </a:extLst>
          </p:cNvPr>
          <p:cNvCxnSpPr>
            <a:cxnSpLocks/>
          </p:cNvCxnSpPr>
          <p:nvPr/>
        </p:nvCxnSpPr>
        <p:spPr>
          <a:xfrm>
            <a:off x="104213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D11A7715-F2E7-3B54-9DC0-D7BBD99AA73C}"/>
              </a:ext>
            </a:extLst>
          </p:cNvPr>
          <p:cNvCxnSpPr>
            <a:cxnSpLocks/>
          </p:cNvCxnSpPr>
          <p:nvPr/>
        </p:nvCxnSpPr>
        <p:spPr>
          <a:xfrm>
            <a:off x="3176438" y="3953249"/>
            <a:ext cx="0" cy="141461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C7F7BCC-6FF9-DDC2-0DD7-1F6D51322346}"/>
              </a:ext>
            </a:extLst>
          </p:cNvPr>
          <p:cNvCxnSpPr>
            <a:cxnSpLocks/>
          </p:cNvCxnSpPr>
          <p:nvPr/>
        </p:nvCxnSpPr>
        <p:spPr>
          <a:xfrm>
            <a:off x="6223424" y="1971467"/>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00B3E72-D632-777D-BE40-943252D3C716}"/>
              </a:ext>
            </a:extLst>
          </p:cNvPr>
          <p:cNvCxnSpPr>
            <a:cxnSpLocks/>
          </p:cNvCxnSpPr>
          <p:nvPr/>
        </p:nvCxnSpPr>
        <p:spPr>
          <a:xfrm flipH="1">
            <a:off x="6223424" y="2081763"/>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718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6C2E6-EF1D-C3F9-A212-BB2F8F1677CE}"/>
            </a:ext>
          </a:extLst>
        </p:cNvPr>
        <p:cNvGrpSpPr/>
        <p:nvPr/>
      </p:nvGrpSpPr>
      <p:grpSpPr>
        <a:xfrm>
          <a:off x="0" y="0"/>
          <a:ext cx="0" cy="0"/>
          <a:chOff x="0" y="0"/>
          <a:chExt cx="0" cy="0"/>
        </a:xfrm>
      </p:grpSpPr>
      <p:sp>
        <p:nvSpPr>
          <p:cNvPr id="16" name="Title 3">
            <a:extLst>
              <a:ext uri="{FF2B5EF4-FFF2-40B4-BE49-F238E27FC236}">
                <a16:creationId xmlns:a16="http://schemas.microsoft.com/office/drawing/2014/main" id="{570CA381-F129-6337-A786-E559E6B5DBDB}"/>
              </a:ext>
            </a:extLst>
          </p:cNvPr>
          <p:cNvSpPr>
            <a:spLocks noGrp="1"/>
          </p:cNvSpPr>
          <p:nvPr>
            <p:ph type="title"/>
          </p:nvPr>
        </p:nvSpPr>
        <p:spPr>
          <a:xfrm>
            <a:off x="609600" y="297159"/>
            <a:ext cx="4937760" cy="880241"/>
          </a:xfrm>
        </p:spPr>
        <p:txBody>
          <a:bodyPr/>
          <a:lstStyle/>
          <a:p>
            <a:r>
              <a:rPr lang="en-US" sz="3200" dirty="0"/>
              <a:t>Proposed Architecture </a:t>
            </a:r>
            <a:br>
              <a:rPr lang="en-US" sz="3200" dirty="0"/>
            </a:br>
            <a:r>
              <a:rPr lang="en-US" sz="3200" dirty="0"/>
              <a:t>&amp; API Management</a:t>
            </a:r>
          </a:p>
        </p:txBody>
      </p:sp>
      <p:sp>
        <p:nvSpPr>
          <p:cNvPr id="17" name="Rounded Rectangle 16">
            <a:extLst>
              <a:ext uri="{FF2B5EF4-FFF2-40B4-BE49-F238E27FC236}">
                <a16:creationId xmlns:a16="http://schemas.microsoft.com/office/drawing/2014/main" id="{489852CA-E37F-5458-A70C-2FCBE2F16926}"/>
              </a:ext>
            </a:extLst>
          </p:cNvPr>
          <p:cNvSpPr/>
          <p:nvPr/>
        </p:nvSpPr>
        <p:spPr>
          <a:xfrm>
            <a:off x="1520233" y="14614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42DABD97-D084-4E26-2E8C-42BA5BCB0F5E}"/>
              </a:ext>
            </a:extLst>
          </p:cNvPr>
          <p:cNvSpPr txBox="1"/>
          <p:nvPr/>
        </p:nvSpPr>
        <p:spPr>
          <a:xfrm>
            <a:off x="2917332" y="1145303"/>
            <a:ext cx="627095" cy="373692"/>
          </a:xfrm>
          <a:prstGeom prst="rect">
            <a:avLst/>
          </a:prstGeom>
          <a:noFill/>
        </p:spPr>
        <p:txBody>
          <a:bodyPr wrap="square" rtlCol="0">
            <a:spAutoFit/>
          </a:bodyPr>
          <a:lstStyle/>
          <a:p>
            <a:pPr algn="l">
              <a:lnSpc>
                <a:spcPct val="110000"/>
              </a:lnSpc>
              <a:spcBef>
                <a:spcPts val="900"/>
              </a:spcBef>
            </a:pPr>
            <a:r>
              <a:rPr lang="en-US" dirty="0"/>
              <a:t>AEM</a:t>
            </a:r>
          </a:p>
        </p:txBody>
      </p:sp>
      <p:sp>
        <p:nvSpPr>
          <p:cNvPr id="21" name="Rounded Rectangle 20">
            <a:extLst>
              <a:ext uri="{FF2B5EF4-FFF2-40B4-BE49-F238E27FC236}">
                <a16:creationId xmlns:a16="http://schemas.microsoft.com/office/drawing/2014/main" id="{109BEB07-BDC3-C54D-D92D-660241DD8DA7}"/>
              </a:ext>
            </a:extLst>
          </p:cNvPr>
          <p:cNvSpPr/>
          <p:nvPr/>
        </p:nvSpPr>
        <p:spPr>
          <a:xfrm>
            <a:off x="6592894" y="1461498"/>
            <a:ext cx="4564125"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E191EBF9-03BA-E7E9-ED49-40EE42CC1C72}"/>
              </a:ext>
            </a:extLst>
          </p:cNvPr>
          <p:cNvSpPr txBox="1"/>
          <p:nvPr/>
        </p:nvSpPr>
        <p:spPr>
          <a:xfrm>
            <a:off x="8325280" y="1087741"/>
            <a:ext cx="627095" cy="373757"/>
          </a:xfrm>
          <a:prstGeom prst="rect">
            <a:avLst/>
          </a:prstGeom>
          <a:noFill/>
        </p:spPr>
        <p:txBody>
          <a:bodyPr wrap="square" rtlCol="0">
            <a:spAutoFit/>
          </a:bodyPr>
          <a:lstStyle/>
          <a:p>
            <a:pPr algn="l">
              <a:lnSpc>
                <a:spcPct val="110000"/>
              </a:lnSpc>
              <a:spcBef>
                <a:spcPts val="900"/>
              </a:spcBef>
            </a:pPr>
            <a:r>
              <a:rPr lang="en-US" dirty="0"/>
              <a:t>AWS</a:t>
            </a:r>
          </a:p>
        </p:txBody>
      </p:sp>
      <p:sp>
        <p:nvSpPr>
          <p:cNvPr id="30" name="Rounded Rectangle 29">
            <a:extLst>
              <a:ext uri="{FF2B5EF4-FFF2-40B4-BE49-F238E27FC236}">
                <a16:creationId xmlns:a16="http://schemas.microsoft.com/office/drawing/2014/main" id="{FE358B9E-700E-7C99-9853-C44D5496A424}"/>
              </a:ext>
            </a:extLst>
          </p:cNvPr>
          <p:cNvSpPr/>
          <p:nvPr/>
        </p:nvSpPr>
        <p:spPr>
          <a:xfrm>
            <a:off x="5195795" y="1461498"/>
            <a:ext cx="1142831"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Luminar API Gateway</a:t>
            </a:r>
          </a:p>
        </p:txBody>
      </p:sp>
      <p:pic>
        <p:nvPicPr>
          <p:cNvPr id="33" name="Picture 32" descr="A screenshot of a chat&#10;&#10;AI-generated content may be incorrect.">
            <a:extLst>
              <a:ext uri="{FF2B5EF4-FFF2-40B4-BE49-F238E27FC236}">
                <a16:creationId xmlns:a16="http://schemas.microsoft.com/office/drawing/2014/main" id="{EE9CB185-DFF5-9BD5-0455-6016C7D9E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479" y="1852656"/>
            <a:ext cx="1302799" cy="2158853"/>
          </a:xfrm>
          <a:prstGeom prst="rect">
            <a:avLst/>
          </a:prstGeom>
        </p:spPr>
      </p:pic>
      <p:sp>
        <p:nvSpPr>
          <p:cNvPr id="36" name="Rounded Rectangle 35">
            <a:extLst>
              <a:ext uri="{FF2B5EF4-FFF2-40B4-BE49-F238E27FC236}">
                <a16:creationId xmlns:a16="http://schemas.microsoft.com/office/drawing/2014/main" id="{111C514E-4331-0D08-C32D-4AF2836C51E6}"/>
              </a:ext>
            </a:extLst>
          </p:cNvPr>
          <p:cNvSpPr/>
          <p:nvPr/>
        </p:nvSpPr>
        <p:spPr>
          <a:xfrm>
            <a:off x="1990151" y="5280019"/>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On-brand approval workflow (existing)</a:t>
            </a:r>
          </a:p>
        </p:txBody>
      </p:sp>
      <p:cxnSp>
        <p:nvCxnSpPr>
          <p:cNvPr id="37" name="Straight Arrow Connector 36">
            <a:extLst>
              <a:ext uri="{FF2B5EF4-FFF2-40B4-BE49-F238E27FC236}">
                <a16:creationId xmlns:a16="http://schemas.microsoft.com/office/drawing/2014/main" id="{202591C0-4268-9F09-931C-5746F266DC67}"/>
              </a:ext>
            </a:extLst>
          </p:cNvPr>
          <p:cNvCxnSpPr>
            <a:cxnSpLocks/>
          </p:cNvCxnSpPr>
          <p:nvPr/>
        </p:nvCxnSpPr>
        <p:spPr>
          <a:xfrm>
            <a:off x="3882278" y="1971467"/>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EE26294-696F-61CD-8710-10987ECA44C1}"/>
              </a:ext>
            </a:extLst>
          </p:cNvPr>
          <p:cNvSpPr txBox="1"/>
          <p:nvPr/>
        </p:nvSpPr>
        <p:spPr>
          <a:xfrm>
            <a:off x="4580062" y="1641953"/>
            <a:ext cx="2151551" cy="279885"/>
          </a:xfrm>
          <a:prstGeom prst="rect">
            <a:avLst/>
          </a:prstGeom>
          <a:noFill/>
        </p:spPr>
        <p:txBody>
          <a:bodyPr wrap="square" rtlCol="0">
            <a:spAutoFit/>
          </a:bodyPr>
          <a:lstStyle/>
          <a:p>
            <a:pPr algn="l">
              <a:lnSpc>
                <a:spcPct val="110000"/>
              </a:lnSpc>
              <a:spcBef>
                <a:spcPts val="900"/>
              </a:spcBef>
            </a:pPr>
            <a:r>
              <a:rPr lang="en-US" sz="1200" dirty="0"/>
              <a:t>Prompts, Images and Feedback</a:t>
            </a:r>
          </a:p>
        </p:txBody>
      </p:sp>
      <p:cxnSp>
        <p:nvCxnSpPr>
          <p:cNvPr id="39" name="Straight Arrow Connector 38">
            <a:extLst>
              <a:ext uri="{FF2B5EF4-FFF2-40B4-BE49-F238E27FC236}">
                <a16:creationId xmlns:a16="http://schemas.microsoft.com/office/drawing/2014/main" id="{97D139A8-0E63-2187-5861-FFEC8F679A4A}"/>
              </a:ext>
            </a:extLst>
          </p:cNvPr>
          <p:cNvCxnSpPr>
            <a:cxnSpLocks/>
          </p:cNvCxnSpPr>
          <p:nvPr/>
        </p:nvCxnSpPr>
        <p:spPr>
          <a:xfrm flipH="1">
            <a:off x="3882278" y="2081763"/>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34C07DD-2AD9-287C-1CC5-643EF627BCD7}"/>
              </a:ext>
            </a:extLst>
          </p:cNvPr>
          <p:cNvSpPr txBox="1"/>
          <p:nvPr/>
        </p:nvSpPr>
        <p:spPr>
          <a:xfrm>
            <a:off x="4706507" y="2107679"/>
            <a:ext cx="1986506" cy="285271"/>
          </a:xfrm>
          <a:prstGeom prst="rect">
            <a:avLst/>
          </a:prstGeom>
          <a:noFill/>
        </p:spPr>
        <p:txBody>
          <a:bodyPr wrap="square" rtlCol="0">
            <a:spAutoFit/>
          </a:bodyPr>
          <a:lstStyle/>
          <a:p>
            <a:pPr algn="l">
              <a:lnSpc>
                <a:spcPct val="110000"/>
              </a:lnSpc>
              <a:spcBef>
                <a:spcPts val="900"/>
              </a:spcBef>
            </a:pPr>
            <a:r>
              <a:rPr lang="en-US" sz="1200" dirty="0"/>
              <a:t>On-Brand Filtered Responses</a:t>
            </a:r>
          </a:p>
        </p:txBody>
      </p:sp>
      <p:sp>
        <p:nvSpPr>
          <p:cNvPr id="59" name="Rounded Rectangle 58">
            <a:extLst>
              <a:ext uri="{FF2B5EF4-FFF2-40B4-BE49-F238E27FC236}">
                <a16:creationId xmlns:a16="http://schemas.microsoft.com/office/drawing/2014/main" id="{BD8D59DB-6EEA-EA85-85CE-74ACD8EBDC60}"/>
              </a:ext>
            </a:extLst>
          </p:cNvPr>
          <p:cNvSpPr/>
          <p:nvPr/>
        </p:nvSpPr>
        <p:spPr>
          <a:xfrm>
            <a:off x="7010400" y="1641952"/>
            <a:ext cx="1244600"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Chatbot Logic</a:t>
            </a:r>
          </a:p>
        </p:txBody>
      </p:sp>
      <p:sp>
        <p:nvSpPr>
          <p:cNvPr id="60" name="Rounded Rectangle 59">
            <a:extLst>
              <a:ext uri="{FF2B5EF4-FFF2-40B4-BE49-F238E27FC236}">
                <a16:creationId xmlns:a16="http://schemas.microsoft.com/office/drawing/2014/main" id="{BC5513F1-FA6B-01C7-7856-148FF10C4611}"/>
              </a:ext>
            </a:extLst>
          </p:cNvPr>
          <p:cNvSpPr/>
          <p:nvPr/>
        </p:nvSpPr>
        <p:spPr>
          <a:xfrm>
            <a:off x="7007588" y="2932082"/>
            <a:ext cx="3855145" cy="121719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Brand Filter</a:t>
            </a:r>
          </a:p>
        </p:txBody>
      </p:sp>
      <p:sp>
        <p:nvSpPr>
          <p:cNvPr id="61" name="Rounded Rectangle 60">
            <a:extLst>
              <a:ext uri="{FF2B5EF4-FFF2-40B4-BE49-F238E27FC236}">
                <a16:creationId xmlns:a16="http://schemas.microsoft.com/office/drawing/2014/main" id="{587C1C74-EE14-787A-E1B9-C42535575C30}"/>
              </a:ext>
            </a:extLst>
          </p:cNvPr>
          <p:cNvSpPr/>
          <p:nvPr/>
        </p:nvSpPr>
        <p:spPr>
          <a:xfrm>
            <a:off x="8445942" y="1641953"/>
            <a:ext cx="2416791"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AWS Comprehend, </a:t>
            </a:r>
            <a:br>
              <a:rPr lang="en-US" sz="1200" dirty="0">
                <a:solidFill>
                  <a:schemeClr val="tx1"/>
                </a:solidFill>
              </a:rPr>
            </a:br>
            <a:r>
              <a:rPr lang="en-US" sz="1200" dirty="0" err="1">
                <a:solidFill>
                  <a:schemeClr val="tx1"/>
                </a:solidFill>
              </a:rPr>
              <a:t>Rekognition</a:t>
            </a:r>
            <a:r>
              <a:rPr lang="en-US" sz="1200" dirty="0">
                <a:solidFill>
                  <a:schemeClr val="tx1"/>
                </a:solidFill>
              </a:rPr>
              <a:t>, </a:t>
            </a:r>
            <a:r>
              <a:rPr lang="en-US" sz="1200" dirty="0" err="1">
                <a:solidFill>
                  <a:schemeClr val="tx1"/>
                </a:solidFill>
              </a:rPr>
              <a:t>SageMaker</a:t>
            </a:r>
            <a:r>
              <a:rPr lang="en-US" sz="1200" dirty="0">
                <a:solidFill>
                  <a:schemeClr val="tx1"/>
                </a:solidFill>
              </a:rPr>
              <a:t> </a:t>
            </a:r>
          </a:p>
        </p:txBody>
      </p:sp>
      <p:cxnSp>
        <p:nvCxnSpPr>
          <p:cNvPr id="62" name="Straight Arrow Connector 61">
            <a:extLst>
              <a:ext uri="{FF2B5EF4-FFF2-40B4-BE49-F238E27FC236}">
                <a16:creationId xmlns:a16="http://schemas.microsoft.com/office/drawing/2014/main" id="{7C022983-36FC-D62D-8313-605C9CDE2FCF}"/>
              </a:ext>
            </a:extLst>
          </p:cNvPr>
          <p:cNvCxnSpPr>
            <a:cxnSpLocks/>
          </p:cNvCxnSpPr>
          <p:nvPr/>
        </p:nvCxnSpPr>
        <p:spPr>
          <a:xfrm flipV="1">
            <a:off x="7768167" y="2744257"/>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F43E0B6-792A-4DA0-DE79-59C628C263C4}"/>
              </a:ext>
            </a:extLst>
          </p:cNvPr>
          <p:cNvCxnSpPr>
            <a:cxnSpLocks/>
            <a:stCxn id="59" idx="2"/>
          </p:cNvCxnSpPr>
          <p:nvPr/>
        </p:nvCxnSpPr>
        <p:spPr>
          <a:xfrm>
            <a:off x="7632700" y="2768599"/>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BE3D27E-3572-8D55-9625-4881EF09CB30}"/>
              </a:ext>
            </a:extLst>
          </p:cNvPr>
          <p:cNvCxnSpPr>
            <a:cxnSpLocks/>
          </p:cNvCxnSpPr>
          <p:nvPr/>
        </p:nvCxnSpPr>
        <p:spPr>
          <a:xfrm flipV="1">
            <a:off x="9707033" y="2645272"/>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17D5C7F-6630-D125-7613-F0FFF21A717D}"/>
              </a:ext>
            </a:extLst>
          </p:cNvPr>
          <p:cNvCxnSpPr>
            <a:cxnSpLocks/>
          </p:cNvCxnSpPr>
          <p:nvPr/>
        </p:nvCxnSpPr>
        <p:spPr>
          <a:xfrm>
            <a:off x="9571566" y="2669614"/>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D6C7DF1A-35B7-5DFF-7D28-877C0F5CF18A}"/>
              </a:ext>
            </a:extLst>
          </p:cNvPr>
          <p:cNvSpPr/>
          <p:nvPr/>
        </p:nvSpPr>
        <p:spPr>
          <a:xfrm>
            <a:off x="661691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Firefly API (Vision)</a:t>
            </a:r>
          </a:p>
        </p:txBody>
      </p:sp>
      <p:sp>
        <p:nvSpPr>
          <p:cNvPr id="73" name="Rounded Rectangle 72">
            <a:extLst>
              <a:ext uri="{FF2B5EF4-FFF2-40B4-BE49-F238E27FC236}">
                <a16:creationId xmlns:a16="http://schemas.microsoft.com/office/drawing/2014/main" id="{CA2D2D3A-830E-C989-CDE4-C8B94EB1C482}"/>
              </a:ext>
            </a:extLst>
          </p:cNvPr>
          <p:cNvSpPr/>
          <p:nvPr/>
        </p:nvSpPr>
        <p:spPr>
          <a:xfrm>
            <a:off x="8226027"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OpenAI API (LLM)</a:t>
            </a:r>
          </a:p>
        </p:txBody>
      </p:sp>
      <p:sp>
        <p:nvSpPr>
          <p:cNvPr id="75" name="Rounded Rectangle 74">
            <a:extLst>
              <a:ext uri="{FF2B5EF4-FFF2-40B4-BE49-F238E27FC236}">
                <a16:creationId xmlns:a16="http://schemas.microsoft.com/office/drawing/2014/main" id="{BBA86DBF-61FB-11B7-6E22-1BB36C1FF023}"/>
              </a:ext>
            </a:extLst>
          </p:cNvPr>
          <p:cNvSpPr/>
          <p:nvPr/>
        </p:nvSpPr>
        <p:spPr>
          <a:xfrm>
            <a:off x="983514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r>
              <a:rPr lang="en-US" sz="1200" baseline="30000" dirty="0">
                <a:solidFill>
                  <a:schemeClr val="tx1"/>
                </a:solidFill>
              </a:rPr>
              <a:t>rd</a:t>
            </a:r>
            <a:r>
              <a:rPr lang="en-US" sz="1200" dirty="0">
                <a:solidFill>
                  <a:schemeClr val="tx1"/>
                </a:solidFill>
              </a:rPr>
              <a:t> Party Training APIs</a:t>
            </a:r>
          </a:p>
        </p:txBody>
      </p:sp>
      <p:cxnSp>
        <p:nvCxnSpPr>
          <p:cNvPr id="76" name="Straight Arrow Connector 75">
            <a:extLst>
              <a:ext uri="{FF2B5EF4-FFF2-40B4-BE49-F238E27FC236}">
                <a16:creationId xmlns:a16="http://schemas.microsoft.com/office/drawing/2014/main" id="{9576E6F6-6214-F4B8-FB1A-6D4606B5706D}"/>
              </a:ext>
            </a:extLst>
          </p:cNvPr>
          <p:cNvCxnSpPr>
            <a:cxnSpLocks/>
          </p:cNvCxnSpPr>
          <p:nvPr/>
        </p:nvCxnSpPr>
        <p:spPr>
          <a:xfrm flipV="1">
            <a:off x="8948142" y="4011509"/>
            <a:ext cx="0" cy="8483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9297094-5FF8-3861-1212-2B5C05BE8EF0}"/>
              </a:ext>
            </a:extLst>
          </p:cNvPr>
          <p:cNvCxnSpPr>
            <a:cxnSpLocks/>
          </p:cNvCxnSpPr>
          <p:nvPr/>
        </p:nvCxnSpPr>
        <p:spPr>
          <a:xfrm>
            <a:off x="8812675"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371BF42-FB9F-52D0-C396-6806178B5FEE}"/>
              </a:ext>
            </a:extLst>
          </p:cNvPr>
          <p:cNvCxnSpPr>
            <a:cxnSpLocks/>
          </p:cNvCxnSpPr>
          <p:nvPr/>
        </p:nvCxnSpPr>
        <p:spPr>
          <a:xfrm flipV="1">
            <a:off x="7322542" y="4011510"/>
            <a:ext cx="0" cy="8483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AA8D89A-FF93-193F-2CF7-F84CADC870F7}"/>
              </a:ext>
            </a:extLst>
          </p:cNvPr>
          <p:cNvCxnSpPr>
            <a:cxnSpLocks/>
          </p:cNvCxnSpPr>
          <p:nvPr/>
        </p:nvCxnSpPr>
        <p:spPr>
          <a:xfrm>
            <a:off x="7187075"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4112180-864B-95D5-E2B2-535BEF2D9FE1}"/>
              </a:ext>
            </a:extLst>
          </p:cNvPr>
          <p:cNvCxnSpPr>
            <a:cxnSpLocks/>
          </p:cNvCxnSpPr>
          <p:nvPr/>
        </p:nvCxnSpPr>
        <p:spPr>
          <a:xfrm flipV="1">
            <a:off x="10556809"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59879D2-831E-798D-8A9B-2E7677893782}"/>
              </a:ext>
            </a:extLst>
          </p:cNvPr>
          <p:cNvCxnSpPr>
            <a:cxnSpLocks/>
          </p:cNvCxnSpPr>
          <p:nvPr/>
        </p:nvCxnSpPr>
        <p:spPr>
          <a:xfrm>
            <a:off x="104213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3CE2F42-C6AF-D1F3-CC21-22AAC620966C}"/>
              </a:ext>
            </a:extLst>
          </p:cNvPr>
          <p:cNvCxnSpPr>
            <a:cxnSpLocks/>
          </p:cNvCxnSpPr>
          <p:nvPr/>
        </p:nvCxnSpPr>
        <p:spPr>
          <a:xfrm>
            <a:off x="3176438" y="3953249"/>
            <a:ext cx="0" cy="141461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D5C8B82-F960-C517-04F0-7FD79CDC40B1}"/>
              </a:ext>
            </a:extLst>
          </p:cNvPr>
          <p:cNvCxnSpPr>
            <a:cxnSpLocks/>
          </p:cNvCxnSpPr>
          <p:nvPr/>
        </p:nvCxnSpPr>
        <p:spPr>
          <a:xfrm>
            <a:off x="6223424" y="1971467"/>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9A53484-14E9-7E76-88CC-2B793C35AF3C}"/>
              </a:ext>
            </a:extLst>
          </p:cNvPr>
          <p:cNvCxnSpPr>
            <a:cxnSpLocks/>
          </p:cNvCxnSpPr>
          <p:nvPr/>
        </p:nvCxnSpPr>
        <p:spPr>
          <a:xfrm flipH="1">
            <a:off x="6223424" y="2081763"/>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368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7F786-A42D-347D-39AA-CF96CCF4925D}"/>
            </a:ext>
          </a:extLst>
        </p:cNvPr>
        <p:cNvGrpSpPr/>
        <p:nvPr/>
      </p:nvGrpSpPr>
      <p:grpSpPr>
        <a:xfrm>
          <a:off x="0" y="0"/>
          <a:ext cx="0" cy="0"/>
          <a:chOff x="0" y="0"/>
          <a:chExt cx="0" cy="0"/>
        </a:xfrm>
      </p:grpSpPr>
      <p:sp>
        <p:nvSpPr>
          <p:cNvPr id="16" name="Title 3">
            <a:extLst>
              <a:ext uri="{FF2B5EF4-FFF2-40B4-BE49-F238E27FC236}">
                <a16:creationId xmlns:a16="http://schemas.microsoft.com/office/drawing/2014/main" id="{3B2A5FA9-1D97-B4AE-048C-12F2E2E7D7B6}"/>
              </a:ext>
            </a:extLst>
          </p:cNvPr>
          <p:cNvSpPr>
            <a:spLocks noGrp="1"/>
          </p:cNvSpPr>
          <p:nvPr>
            <p:ph type="title"/>
          </p:nvPr>
        </p:nvSpPr>
        <p:spPr>
          <a:xfrm>
            <a:off x="609600" y="297159"/>
            <a:ext cx="4937760" cy="880241"/>
          </a:xfrm>
        </p:spPr>
        <p:txBody>
          <a:bodyPr/>
          <a:lstStyle/>
          <a:p>
            <a:r>
              <a:rPr lang="en-US" sz="3200" dirty="0"/>
              <a:t>Proposed Architecture </a:t>
            </a:r>
            <a:br>
              <a:rPr lang="en-US" sz="3200" dirty="0"/>
            </a:br>
            <a:r>
              <a:rPr lang="en-US" sz="3200" dirty="0"/>
              <a:t>&amp; API Management</a:t>
            </a:r>
          </a:p>
        </p:txBody>
      </p:sp>
      <p:sp>
        <p:nvSpPr>
          <p:cNvPr id="17" name="Rounded Rectangle 16">
            <a:extLst>
              <a:ext uri="{FF2B5EF4-FFF2-40B4-BE49-F238E27FC236}">
                <a16:creationId xmlns:a16="http://schemas.microsoft.com/office/drawing/2014/main" id="{43D879F2-91FC-1865-1FE6-8F7C0254B3C2}"/>
              </a:ext>
            </a:extLst>
          </p:cNvPr>
          <p:cNvSpPr/>
          <p:nvPr/>
        </p:nvSpPr>
        <p:spPr>
          <a:xfrm>
            <a:off x="1520233" y="14614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2391D6AD-F6DF-5DD1-258A-2DB150E5D247}"/>
              </a:ext>
            </a:extLst>
          </p:cNvPr>
          <p:cNvSpPr txBox="1"/>
          <p:nvPr/>
        </p:nvSpPr>
        <p:spPr>
          <a:xfrm>
            <a:off x="2917332" y="1145303"/>
            <a:ext cx="627095" cy="373692"/>
          </a:xfrm>
          <a:prstGeom prst="rect">
            <a:avLst/>
          </a:prstGeom>
          <a:noFill/>
        </p:spPr>
        <p:txBody>
          <a:bodyPr wrap="square" rtlCol="0">
            <a:spAutoFit/>
          </a:bodyPr>
          <a:lstStyle/>
          <a:p>
            <a:pPr algn="l">
              <a:lnSpc>
                <a:spcPct val="110000"/>
              </a:lnSpc>
              <a:spcBef>
                <a:spcPts val="900"/>
              </a:spcBef>
            </a:pPr>
            <a:r>
              <a:rPr lang="en-US" dirty="0"/>
              <a:t>AEM</a:t>
            </a:r>
          </a:p>
        </p:txBody>
      </p:sp>
      <p:sp>
        <p:nvSpPr>
          <p:cNvPr id="21" name="Rounded Rectangle 20">
            <a:extLst>
              <a:ext uri="{FF2B5EF4-FFF2-40B4-BE49-F238E27FC236}">
                <a16:creationId xmlns:a16="http://schemas.microsoft.com/office/drawing/2014/main" id="{C2FF07F9-6B6E-131C-37DD-25DF4503385B}"/>
              </a:ext>
            </a:extLst>
          </p:cNvPr>
          <p:cNvSpPr/>
          <p:nvPr/>
        </p:nvSpPr>
        <p:spPr>
          <a:xfrm>
            <a:off x="6592894" y="1461498"/>
            <a:ext cx="4564125"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09852E10-7FC6-7A14-7B77-48A7BA320205}"/>
              </a:ext>
            </a:extLst>
          </p:cNvPr>
          <p:cNvSpPr txBox="1"/>
          <p:nvPr/>
        </p:nvSpPr>
        <p:spPr>
          <a:xfrm>
            <a:off x="8325280" y="1087741"/>
            <a:ext cx="627095" cy="373757"/>
          </a:xfrm>
          <a:prstGeom prst="rect">
            <a:avLst/>
          </a:prstGeom>
          <a:noFill/>
        </p:spPr>
        <p:txBody>
          <a:bodyPr wrap="square" rtlCol="0">
            <a:spAutoFit/>
          </a:bodyPr>
          <a:lstStyle/>
          <a:p>
            <a:pPr algn="l">
              <a:lnSpc>
                <a:spcPct val="110000"/>
              </a:lnSpc>
              <a:spcBef>
                <a:spcPts val="900"/>
              </a:spcBef>
            </a:pPr>
            <a:r>
              <a:rPr lang="en-US" dirty="0"/>
              <a:t>AWS</a:t>
            </a:r>
          </a:p>
        </p:txBody>
      </p:sp>
      <p:sp>
        <p:nvSpPr>
          <p:cNvPr id="30" name="Rounded Rectangle 29">
            <a:extLst>
              <a:ext uri="{FF2B5EF4-FFF2-40B4-BE49-F238E27FC236}">
                <a16:creationId xmlns:a16="http://schemas.microsoft.com/office/drawing/2014/main" id="{A0DD59D0-C623-1A0B-5E2A-A867DF03FF70}"/>
              </a:ext>
            </a:extLst>
          </p:cNvPr>
          <p:cNvSpPr/>
          <p:nvPr/>
        </p:nvSpPr>
        <p:spPr>
          <a:xfrm>
            <a:off x="5195795" y="1461498"/>
            <a:ext cx="1142831"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Luminar API Gateway</a:t>
            </a:r>
          </a:p>
        </p:txBody>
      </p:sp>
      <p:pic>
        <p:nvPicPr>
          <p:cNvPr id="33" name="Picture 32" descr="A screenshot of a chat&#10;&#10;AI-generated content may be incorrect.">
            <a:extLst>
              <a:ext uri="{FF2B5EF4-FFF2-40B4-BE49-F238E27FC236}">
                <a16:creationId xmlns:a16="http://schemas.microsoft.com/office/drawing/2014/main" id="{FF9FEF9C-BE95-94E0-B34B-F86EBAF5A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479" y="1852656"/>
            <a:ext cx="1302799" cy="2158853"/>
          </a:xfrm>
          <a:prstGeom prst="rect">
            <a:avLst/>
          </a:prstGeom>
        </p:spPr>
      </p:pic>
      <p:sp>
        <p:nvSpPr>
          <p:cNvPr id="36" name="Rounded Rectangle 35">
            <a:extLst>
              <a:ext uri="{FF2B5EF4-FFF2-40B4-BE49-F238E27FC236}">
                <a16:creationId xmlns:a16="http://schemas.microsoft.com/office/drawing/2014/main" id="{95C5F69A-58F5-AF66-480D-25AB120A0691}"/>
              </a:ext>
            </a:extLst>
          </p:cNvPr>
          <p:cNvSpPr/>
          <p:nvPr/>
        </p:nvSpPr>
        <p:spPr>
          <a:xfrm>
            <a:off x="1990151" y="5280019"/>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On-brand approval workflow (existing)</a:t>
            </a:r>
          </a:p>
        </p:txBody>
      </p:sp>
      <p:cxnSp>
        <p:nvCxnSpPr>
          <p:cNvPr id="37" name="Straight Arrow Connector 36">
            <a:extLst>
              <a:ext uri="{FF2B5EF4-FFF2-40B4-BE49-F238E27FC236}">
                <a16:creationId xmlns:a16="http://schemas.microsoft.com/office/drawing/2014/main" id="{7100A58B-5E6C-D630-97C5-EDFF3C2ABC62}"/>
              </a:ext>
            </a:extLst>
          </p:cNvPr>
          <p:cNvCxnSpPr>
            <a:cxnSpLocks/>
          </p:cNvCxnSpPr>
          <p:nvPr/>
        </p:nvCxnSpPr>
        <p:spPr>
          <a:xfrm>
            <a:off x="3882278" y="1971467"/>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3113BFA-35E2-983A-2F88-0875D9DCF4D2}"/>
              </a:ext>
            </a:extLst>
          </p:cNvPr>
          <p:cNvSpPr txBox="1"/>
          <p:nvPr/>
        </p:nvSpPr>
        <p:spPr>
          <a:xfrm>
            <a:off x="4580062" y="1641953"/>
            <a:ext cx="2151551" cy="279885"/>
          </a:xfrm>
          <a:prstGeom prst="rect">
            <a:avLst/>
          </a:prstGeom>
          <a:noFill/>
        </p:spPr>
        <p:txBody>
          <a:bodyPr wrap="square" rtlCol="0">
            <a:spAutoFit/>
          </a:bodyPr>
          <a:lstStyle/>
          <a:p>
            <a:pPr algn="l">
              <a:lnSpc>
                <a:spcPct val="110000"/>
              </a:lnSpc>
              <a:spcBef>
                <a:spcPts val="900"/>
              </a:spcBef>
            </a:pPr>
            <a:r>
              <a:rPr lang="en-US" sz="1200" dirty="0"/>
              <a:t>Prompts, Images and Feedback</a:t>
            </a:r>
          </a:p>
        </p:txBody>
      </p:sp>
      <p:cxnSp>
        <p:nvCxnSpPr>
          <p:cNvPr id="39" name="Straight Arrow Connector 38">
            <a:extLst>
              <a:ext uri="{FF2B5EF4-FFF2-40B4-BE49-F238E27FC236}">
                <a16:creationId xmlns:a16="http://schemas.microsoft.com/office/drawing/2014/main" id="{77112CFA-06AB-2C9B-5E0D-48BCA49B0688}"/>
              </a:ext>
            </a:extLst>
          </p:cNvPr>
          <p:cNvCxnSpPr>
            <a:cxnSpLocks/>
          </p:cNvCxnSpPr>
          <p:nvPr/>
        </p:nvCxnSpPr>
        <p:spPr>
          <a:xfrm flipH="1">
            <a:off x="3882278" y="2081763"/>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5ABF558-B761-90BF-B559-E11A2E2B851B}"/>
              </a:ext>
            </a:extLst>
          </p:cNvPr>
          <p:cNvSpPr txBox="1"/>
          <p:nvPr/>
        </p:nvSpPr>
        <p:spPr>
          <a:xfrm>
            <a:off x="4706507" y="2107679"/>
            <a:ext cx="1986506" cy="285271"/>
          </a:xfrm>
          <a:prstGeom prst="rect">
            <a:avLst/>
          </a:prstGeom>
          <a:noFill/>
        </p:spPr>
        <p:txBody>
          <a:bodyPr wrap="square" rtlCol="0">
            <a:spAutoFit/>
          </a:bodyPr>
          <a:lstStyle/>
          <a:p>
            <a:pPr algn="l">
              <a:lnSpc>
                <a:spcPct val="110000"/>
              </a:lnSpc>
              <a:spcBef>
                <a:spcPts val="900"/>
              </a:spcBef>
            </a:pPr>
            <a:r>
              <a:rPr lang="en-US" sz="1200" dirty="0"/>
              <a:t>On-Brand Filtered Responses</a:t>
            </a:r>
          </a:p>
        </p:txBody>
      </p:sp>
      <p:sp>
        <p:nvSpPr>
          <p:cNvPr id="59" name="Rounded Rectangle 58">
            <a:extLst>
              <a:ext uri="{FF2B5EF4-FFF2-40B4-BE49-F238E27FC236}">
                <a16:creationId xmlns:a16="http://schemas.microsoft.com/office/drawing/2014/main" id="{96A65810-D529-36D8-B6E9-04B852FEA080}"/>
              </a:ext>
            </a:extLst>
          </p:cNvPr>
          <p:cNvSpPr/>
          <p:nvPr/>
        </p:nvSpPr>
        <p:spPr>
          <a:xfrm>
            <a:off x="7010400" y="1641952"/>
            <a:ext cx="1244600"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Chatbot Logic</a:t>
            </a:r>
          </a:p>
        </p:txBody>
      </p:sp>
      <p:sp>
        <p:nvSpPr>
          <p:cNvPr id="60" name="Rounded Rectangle 59">
            <a:extLst>
              <a:ext uri="{FF2B5EF4-FFF2-40B4-BE49-F238E27FC236}">
                <a16:creationId xmlns:a16="http://schemas.microsoft.com/office/drawing/2014/main" id="{7A5D04B0-5BBF-D9CC-BF96-3DA4D8B8413F}"/>
              </a:ext>
            </a:extLst>
          </p:cNvPr>
          <p:cNvSpPr/>
          <p:nvPr/>
        </p:nvSpPr>
        <p:spPr>
          <a:xfrm>
            <a:off x="7007588" y="2932082"/>
            <a:ext cx="3855145" cy="121719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Brand Filter</a:t>
            </a:r>
          </a:p>
        </p:txBody>
      </p:sp>
      <p:sp>
        <p:nvSpPr>
          <p:cNvPr id="61" name="Rounded Rectangle 60">
            <a:extLst>
              <a:ext uri="{FF2B5EF4-FFF2-40B4-BE49-F238E27FC236}">
                <a16:creationId xmlns:a16="http://schemas.microsoft.com/office/drawing/2014/main" id="{4D6E2398-E006-6A5B-4801-7159D23E1FD4}"/>
              </a:ext>
            </a:extLst>
          </p:cNvPr>
          <p:cNvSpPr/>
          <p:nvPr/>
        </p:nvSpPr>
        <p:spPr>
          <a:xfrm>
            <a:off x="8445942" y="1641953"/>
            <a:ext cx="2416791"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AWS Comprehend, </a:t>
            </a:r>
            <a:br>
              <a:rPr lang="en-US" sz="1200" dirty="0">
                <a:solidFill>
                  <a:schemeClr val="tx1"/>
                </a:solidFill>
              </a:rPr>
            </a:br>
            <a:r>
              <a:rPr lang="en-US" sz="1200" dirty="0" err="1">
                <a:solidFill>
                  <a:schemeClr val="tx1"/>
                </a:solidFill>
              </a:rPr>
              <a:t>Rekognition</a:t>
            </a:r>
            <a:r>
              <a:rPr lang="en-US" sz="1200" dirty="0">
                <a:solidFill>
                  <a:schemeClr val="tx1"/>
                </a:solidFill>
              </a:rPr>
              <a:t>, </a:t>
            </a:r>
            <a:r>
              <a:rPr lang="en-US" sz="1200" dirty="0" err="1">
                <a:solidFill>
                  <a:schemeClr val="tx1"/>
                </a:solidFill>
              </a:rPr>
              <a:t>SageMaker</a:t>
            </a:r>
            <a:r>
              <a:rPr lang="en-US" sz="1200" dirty="0">
                <a:solidFill>
                  <a:schemeClr val="tx1"/>
                </a:solidFill>
              </a:rPr>
              <a:t> </a:t>
            </a:r>
          </a:p>
        </p:txBody>
      </p:sp>
      <p:cxnSp>
        <p:nvCxnSpPr>
          <p:cNvPr id="62" name="Straight Arrow Connector 61">
            <a:extLst>
              <a:ext uri="{FF2B5EF4-FFF2-40B4-BE49-F238E27FC236}">
                <a16:creationId xmlns:a16="http://schemas.microsoft.com/office/drawing/2014/main" id="{A8499B2B-466E-DF54-6E5B-F696404A92AA}"/>
              </a:ext>
            </a:extLst>
          </p:cNvPr>
          <p:cNvCxnSpPr>
            <a:cxnSpLocks/>
          </p:cNvCxnSpPr>
          <p:nvPr/>
        </p:nvCxnSpPr>
        <p:spPr>
          <a:xfrm flipV="1">
            <a:off x="7768167" y="2744257"/>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9309406-0563-79A0-CC44-AB584DDB7D23}"/>
              </a:ext>
            </a:extLst>
          </p:cNvPr>
          <p:cNvCxnSpPr>
            <a:cxnSpLocks/>
            <a:stCxn id="59" idx="2"/>
          </p:cNvCxnSpPr>
          <p:nvPr/>
        </p:nvCxnSpPr>
        <p:spPr>
          <a:xfrm>
            <a:off x="7632700" y="2768599"/>
            <a:ext cx="0" cy="3556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722CC07-543F-5109-36AC-DC8D1AC85461}"/>
              </a:ext>
            </a:extLst>
          </p:cNvPr>
          <p:cNvCxnSpPr>
            <a:cxnSpLocks/>
          </p:cNvCxnSpPr>
          <p:nvPr/>
        </p:nvCxnSpPr>
        <p:spPr>
          <a:xfrm flipV="1">
            <a:off x="9707033" y="2645272"/>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CBA24A5-7E58-0F97-92AE-8E051376928E}"/>
              </a:ext>
            </a:extLst>
          </p:cNvPr>
          <p:cNvCxnSpPr>
            <a:cxnSpLocks/>
          </p:cNvCxnSpPr>
          <p:nvPr/>
        </p:nvCxnSpPr>
        <p:spPr>
          <a:xfrm>
            <a:off x="9571566" y="2669614"/>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BEBE5FF6-A3D6-4F1F-78F0-35A2F24F8332}"/>
              </a:ext>
            </a:extLst>
          </p:cNvPr>
          <p:cNvSpPr/>
          <p:nvPr/>
        </p:nvSpPr>
        <p:spPr>
          <a:xfrm>
            <a:off x="661691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Firefly API (Vision)</a:t>
            </a:r>
          </a:p>
        </p:txBody>
      </p:sp>
      <p:sp>
        <p:nvSpPr>
          <p:cNvPr id="73" name="Rounded Rectangle 72">
            <a:extLst>
              <a:ext uri="{FF2B5EF4-FFF2-40B4-BE49-F238E27FC236}">
                <a16:creationId xmlns:a16="http://schemas.microsoft.com/office/drawing/2014/main" id="{913B75C6-82BB-7B29-FCB8-EB58CE11E685}"/>
              </a:ext>
            </a:extLst>
          </p:cNvPr>
          <p:cNvSpPr/>
          <p:nvPr/>
        </p:nvSpPr>
        <p:spPr>
          <a:xfrm>
            <a:off x="8226027"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OpenAI API (LLM)</a:t>
            </a:r>
          </a:p>
        </p:txBody>
      </p:sp>
      <p:sp>
        <p:nvSpPr>
          <p:cNvPr id="75" name="Rounded Rectangle 74">
            <a:extLst>
              <a:ext uri="{FF2B5EF4-FFF2-40B4-BE49-F238E27FC236}">
                <a16:creationId xmlns:a16="http://schemas.microsoft.com/office/drawing/2014/main" id="{2A568358-5640-A14D-2F9A-181520811236}"/>
              </a:ext>
            </a:extLst>
          </p:cNvPr>
          <p:cNvSpPr/>
          <p:nvPr/>
        </p:nvSpPr>
        <p:spPr>
          <a:xfrm>
            <a:off x="983514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r>
              <a:rPr lang="en-US" sz="1200" baseline="30000" dirty="0">
                <a:solidFill>
                  <a:schemeClr val="tx1"/>
                </a:solidFill>
              </a:rPr>
              <a:t>rd</a:t>
            </a:r>
            <a:r>
              <a:rPr lang="en-US" sz="1200" dirty="0">
                <a:solidFill>
                  <a:schemeClr val="tx1"/>
                </a:solidFill>
              </a:rPr>
              <a:t> Party Training APIs</a:t>
            </a:r>
          </a:p>
        </p:txBody>
      </p:sp>
      <p:cxnSp>
        <p:nvCxnSpPr>
          <p:cNvPr id="76" name="Straight Arrow Connector 75">
            <a:extLst>
              <a:ext uri="{FF2B5EF4-FFF2-40B4-BE49-F238E27FC236}">
                <a16:creationId xmlns:a16="http://schemas.microsoft.com/office/drawing/2014/main" id="{72FDC93C-0223-CCC9-7FF6-73A836A2F86A}"/>
              </a:ext>
            </a:extLst>
          </p:cNvPr>
          <p:cNvCxnSpPr>
            <a:cxnSpLocks/>
          </p:cNvCxnSpPr>
          <p:nvPr/>
        </p:nvCxnSpPr>
        <p:spPr>
          <a:xfrm flipV="1">
            <a:off x="89481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5D4E109-5618-0DE4-7771-7DC0A0802E55}"/>
              </a:ext>
            </a:extLst>
          </p:cNvPr>
          <p:cNvCxnSpPr>
            <a:cxnSpLocks/>
          </p:cNvCxnSpPr>
          <p:nvPr/>
        </p:nvCxnSpPr>
        <p:spPr>
          <a:xfrm>
            <a:off x="8812675" y="4011509"/>
            <a:ext cx="0" cy="8483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5895040-EC9C-107A-FDCE-61AD5993679D}"/>
              </a:ext>
            </a:extLst>
          </p:cNvPr>
          <p:cNvCxnSpPr>
            <a:cxnSpLocks/>
          </p:cNvCxnSpPr>
          <p:nvPr/>
        </p:nvCxnSpPr>
        <p:spPr>
          <a:xfrm flipV="1">
            <a:off x="7322542"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78E9B45-F19C-D63A-8879-FC4C332A877D}"/>
              </a:ext>
            </a:extLst>
          </p:cNvPr>
          <p:cNvCxnSpPr>
            <a:cxnSpLocks/>
          </p:cNvCxnSpPr>
          <p:nvPr/>
        </p:nvCxnSpPr>
        <p:spPr>
          <a:xfrm>
            <a:off x="7187075" y="4011510"/>
            <a:ext cx="0" cy="8483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0F73BA5-993B-7B5C-E45C-1B90EFA7213E}"/>
              </a:ext>
            </a:extLst>
          </p:cNvPr>
          <p:cNvCxnSpPr>
            <a:cxnSpLocks/>
          </p:cNvCxnSpPr>
          <p:nvPr/>
        </p:nvCxnSpPr>
        <p:spPr>
          <a:xfrm flipV="1">
            <a:off x="10556809"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4105038-4B17-657B-1574-0745F2B42851}"/>
              </a:ext>
            </a:extLst>
          </p:cNvPr>
          <p:cNvCxnSpPr>
            <a:cxnSpLocks/>
          </p:cNvCxnSpPr>
          <p:nvPr/>
        </p:nvCxnSpPr>
        <p:spPr>
          <a:xfrm>
            <a:off x="104213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331EFC6-8AFC-9D33-3949-8C7C90549EBA}"/>
              </a:ext>
            </a:extLst>
          </p:cNvPr>
          <p:cNvCxnSpPr>
            <a:cxnSpLocks/>
          </p:cNvCxnSpPr>
          <p:nvPr/>
        </p:nvCxnSpPr>
        <p:spPr>
          <a:xfrm>
            <a:off x="3176438" y="3953249"/>
            <a:ext cx="0" cy="141461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443F877-E7A8-426D-319B-08047089A45B}"/>
              </a:ext>
            </a:extLst>
          </p:cNvPr>
          <p:cNvCxnSpPr>
            <a:cxnSpLocks/>
          </p:cNvCxnSpPr>
          <p:nvPr/>
        </p:nvCxnSpPr>
        <p:spPr>
          <a:xfrm>
            <a:off x="6223424" y="1971467"/>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5611BA0-FD49-0F80-D629-AC32A57A6077}"/>
              </a:ext>
            </a:extLst>
          </p:cNvPr>
          <p:cNvCxnSpPr>
            <a:cxnSpLocks/>
          </p:cNvCxnSpPr>
          <p:nvPr/>
        </p:nvCxnSpPr>
        <p:spPr>
          <a:xfrm flipH="1">
            <a:off x="6223424" y="2081763"/>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957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93571-B845-3229-9548-AE326DE23DB2}"/>
            </a:ext>
          </a:extLst>
        </p:cNvPr>
        <p:cNvGrpSpPr/>
        <p:nvPr/>
      </p:nvGrpSpPr>
      <p:grpSpPr>
        <a:xfrm>
          <a:off x="0" y="0"/>
          <a:ext cx="0" cy="0"/>
          <a:chOff x="0" y="0"/>
          <a:chExt cx="0" cy="0"/>
        </a:xfrm>
      </p:grpSpPr>
      <p:sp>
        <p:nvSpPr>
          <p:cNvPr id="16" name="Title 3">
            <a:extLst>
              <a:ext uri="{FF2B5EF4-FFF2-40B4-BE49-F238E27FC236}">
                <a16:creationId xmlns:a16="http://schemas.microsoft.com/office/drawing/2014/main" id="{DE596AA7-B364-657D-B7C2-72C9B0D8CEA1}"/>
              </a:ext>
            </a:extLst>
          </p:cNvPr>
          <p:cNvSpPr>
            <a:spLocks noGrp="1"/>
          </p:cNvSpPr>
          <p:nvPr>
            <p:ph type="title"/>
          </p:nvPr>
        </p:nvSpPr>
        <p:spPr>
          <a:xfrm>
            <a:off x="609600" y="297159"/>
            <a:ext cx="4937760" cy="880241"/>
          </a:xfrm>
        </p:spPr>
        <p:txBody>
          <a:bodyPr/>
          <a:lstStyle/>
          <a:p>
            <a:r>
              <a:rPr lang="en-US" sz="3200" dirty="0"/>
              <a:t>Proposed Architecture </a:t>
            </a:r>
            <a:br>
              <a:rPr lang="en-US" sz="3200" dirty="0"/>
            </a:br>
            <a:r>
              <a:rPr lang="en-US" sz="3200" dirty="0"/>
              <a:t>&amp; API Management</a:t>
            </a:r>
          </a:p>
        </p:txBody>
      </p:sp>
      <p:sp>
        <p:nvSpPr>
          <p:cNvPr id="17" name="Rounded Rectangle 16">
            <a:extLst>
              <a:ext uri="{FF2B5EF4-FFF2-40B4-BE49-F238E27FC236}">
                <a16:creationId xmlns:a16="http://schemas.microsoft.com/office/drawing/2014/main" id="{448F79FB-F8F3-B13E-F0D1-47565EDDABED}"/>
              </a:ext>
            </a:extLst>
          </p:cNvPr>
          <p:cNvSpPr/>
          <p:nvPr/>
        </p:nvSpPr>
        <p:spPr>
          <a:xfrm>
            <a:off x="1520233" y="14614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D81AD720-C1D9-4FCE-06C8-20ABFD1969B2}"/>
              </a:ext>
            </a:extLst>
          </p:cNvPr>
          <p:cNvSpPr txBox="1"/>
          <p:nvPr/>
        </p:nvSpPr>
        <p:spPr>
          <a:xfrm>
            <a:off x="2917332" y="1145303"/>
            <a:ext cx="627095" cy="373692"/>
          </a:xfrm>
          <a:prstGeom prst="rect">
            <a:avLst/>
          </a:prstGeom>
          <a:noFill/>
        </p:spPr>
        <p:txBody>
          <a:bodyPr wrap="square" rtlCol="0">
            <a:spAutoFit/>
          </a:bodyPr>
          <a:lstStyle/>
          <a:p>
            <a:pPr algn="l">
              <a:lnSpc>
                <a:spcPct val="110000"/>
              </a:lnSpc>
              <a:spcBef>
                <a:spcPts val="900"/>
              </a:spcBef>
            </a:pPr>
            <a:r>
              <a:rPr lang="en-US" dirty="0"/>
              <a:t>AEM</a:t>
            </a:r>
          </a:p>
        </p:txBody>
      </p:sp>
      <p:sp>
        <p:nvSpPr>
          <p:cNvPr id="21" name="Rounded Rectangle 20">
            <a:extLst>
              <a:ext uri="{FF2B5EF4-FFF2-40B4-BE49-F238E27FC236}">
                <a16:creationId xmlns:a16="http://schemas.microsoft.com/office/drawing/2014/main" id="{AF8D46DB-265A-2465-D213-361849FBBE91}"/>
              </a:ext>
            </a:extLst>
          </p:cNvPr>
          <p:cNvSpPr/>
          <p:nvPr/>
        </p:nvSpPr>
        <p:spPr>
          <a:xfrm>
            <a:off x="6592894" y="1461498"/>
            <a:ext cx="4564125"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1D6E53AE-0EA9-5DDC-EAEE-4347A10B9EAA}"/>
              </a:ext>
            </a:extLst>
          </p:cNvPr>
          <p:cNvSpPr txBox="1"/>
          <p:nvPr/>
        </p:nvSpPr>
        <p:spPr>
          <a:xfrm>
            <a:off x="8325280" y="1087741"/>
            <a:ext cx="627095" cy="373757"/>
          </a:xfrm>
          <a:prstGeom prst="rect">
            <a:avLst/>
          </a:prstGeom>
          <a:noFill/>
        </p:spPr>
        <p:txBody>
          <a:bodyPr wrap="square" rtlCol="0">
            <a:spAutoFit/>
          </a:bodyPr>
          <a:lstStyle/>
          <a:p>
            <a:pPr algn="l">
              <a:lnSpc>
                <a:spcPct val="110000"/>
              </a:lnSpc>
              <a:spcBef>
                <a:spcPts val="900"/>
              </a:spcBef>
            </a:pPr>
            <a:r>
              <a:rPr lang="en-US" dirty="0"/>
              <a:t>AWS</a:t>
            </a:r>
          </a:p>
        </p:txBody>
      </p:sp>
      <p:sp>
        <p:nvSpPr>
          <p:cNvPr id="30" name="Rounded Rectangle 29">
            <a:extLst>
              <a:ext uri="{FF2B5EF4-FFF2-40B4-BE49-F238E27FC236}">
                <a16:creationId xmlns:a16="http://schemas.microsoft.com/office/drawing/2014/main" id="{7AEB9E8D-FF3F-A3A9-4DD9-5604AF9E7321}"/>
              </a:ext>
            </a:extLst>
          </p:cNvPr>
          <p:cNvSpPr/>
          <p:nvPr/>
        </p:nvSpPr>
        <p:spPr>
          <a:xfrm>
            <a:off x="5195795" y="1461498"/>
            <a:ext cx="1142831"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Luminar API Gateway</a:t>
            </a:r>
          </a:p>
        </p:txBody>
      </p:sp>
      <p:pic>
        <p:nvPicPr>
          <p:cNvPr id="33" name="Picture 32" descr="A screenshot of a chat&#10;&#10;AI-generated content may be incorrect.">
            <a:extLst>
              <a:ext uri="{FF2B5EF4-FFF2-40B4-BE49-F238E27FC236}">
                <a16:creationId xmlns:a16="http://schemas.microsoft.com/office/drawing/2014/main" id="{497D60D8-4C6F-2D8A-D670-4C0C9BB88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479" y="1852656"/>
            <a:ext cx="1302799" cy="2158853"/>
          </a:xfrm>
          <a:prstGeom prst="rect">
            <a:avLst/>
          </a:prstGeom>
        </p:spPr>
      </p:pic>
      <p:sp>
        <p:nvSpPr>
          <p:cNvPr id="36" name="Rounded Rectangle 35">
            <a:extLst>
              <a:ext uri="{FF2B5EF4-FFF2-40B4-BE49-F238E27FC236}">
                <a16:creationId xmlns:a16="http://schemas.microsoft.com/office/drawing/2014/main" id="{48575C92-6BFC-9CCF-6D8E-A17A6233F8E8}"/>
              </a:ext>
            </a:extLst>
          </p:cNvPr>
          <p:cNvSpPr/>
          <p:nvPr/>
        </p:nvSpPr>
        <p:spPr>
          <a:xfrm>
            <a:off x="1990151" y="5280019"/>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On-brand approval workflow (existing)</a:t>
            </a:r>
          </a:p>
        </p:txBody>
      </p:sp>
      <p:cxnSp>
        <p:nvCxnSpPr>
          <p:cNvPr id="37" name="Straight Arrow Connector 36">
            <a:extLst>
              <a:ext uri="{FF2B5EF4-FFF2-40B4-BE49-F238E27FC236}">
                <a16:creationId xmlns:a16="http://schemas.microsoft.com/office/drawing/2014/main" id="{3E2AE6F1-6B28-3C92-63ED-843310BD6781}"/>
              </a:ext>
            </a:extLst>
          </p:cNvPr>
          <p:cNvCxnSpPr>
            <a:cxnSpLocks/>
          </p:cNvCxnSpPr>
          <p:nvPr/>
        </p:nvCxnSpPr>
        <p:spPr>
          <a:xfrm>
            <a:off x="3882278" y="1971467"/>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86D6709-81AD-32F4-4E92-D8A607F2BC27}"/>
              </a:ext>
            </a:extLst>
          </p:cNvPr>
          <p:cNvSpPr txBox="1"/>
          <p:nvPr/>
        </p:nvSpPr>
        <p:spPr>
          <a:xfrm>
            <a:off x="4580062" y="1641953"/>
            <a:ext cx="2151551" cy="279885"/>
          </a:xfrm>
          <a:prstGeom prst="rect">
            <a:avLst/>
          </a:prstGeom>
          <a:noFill/>
        </p:spPr>
        <p:txBody>
          <a:bodyPr wrap="square" rtlCol="0">
            <a:spAutoFit/>
          </a:bodyPr>
          <a:lstStyle/>
          <a:p>
            <a:pPr algn="l">
              <a:lnSpc>
                <a:spcPct val="110000"/>
              </a:lnSpc>
              <a:spcBef>
                <a:spcPts val="900"/>
              </a:spcBef>
            </a:pPr>
            <a:r>
              <a:rPr lang="en-US" sz="1200" dirty="0"/>
              <a:t>Prompts, Images and Feedback</a:t>
            </a:r>
          </a:p>
        </p:txBody>
      </p:sp>
      <p:cxnSp>
        <p:nvCxnSpPr>
          <p:cNvPr id="39" name="Straight Arrow Connector 38">
            <a:extLst>
              <a:ext uri="{FF2B5EF4-FFF2-40B4-BE49-F238E27FC236}">
                <a16:creationId xmlns:a16="http://schemas.microsoft.com/office/drawing/2014/main" id="{5B59BACC-E07A-EB4C-5871-5DB8B2555608}"/>
              </a:ext>
            </a:extLst>
          </p:cNvPr>
          <p:cNvCxnSpPr>
            <a:cxnSpLocks/>
          </p:cNvCxnSpPr>
          <p:nvPr/>
        </p:nvCxnSpPr>
        <p:spPr>
          <a:xfrm flipH="1">
            <a:off x="3882278" y="2081763"/>
            <a:ext cx="1527922"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283C25B-E25F-7D4D-7B6E-6BBB8B0ABCCC}"/>
              </a:ext>
            </a:extLst>
          </p:cNvPr>
          <p:cNvSpPr txBox="1"/>
          <p:nvPr/>
        </p:nvSpPr>
        <p:spPr>
          <a:xfrm>
            <a:off x="4706507" y="2107679"/>
            <a:ext cx="1986506" cy="285271"/>
          </a:xfrm>
          <a:prstGeom prst="rect">
            <a:avLst/>
          </a:prstGeom>
          <a:noFill/>
        </p:spPr>
        <p:txBody>
          <a:bodyPr wrap="square" rtlCol="0">
            <a:spAutoFit/>
          </a:bodyPr>
          <a:lstStyle/>
          <a:p>
            <a:pPr algn="l">
              <a:lnSpc>
                <a:spcPct val="110000"/>
              </a:lnSpc>
              <a:spcBef>
                <a:spcPts val="900"/>
              </a:spcBef>
            </a:pPr>
            <a:r>
              <a:rPr lang="en-US" sz="1200" dirty="0"/>
              <a:t>On-Brand Filtered Responses</a:t>
            </a:r>
          </a:p>
        </p:txBody>
      </p:sp>
      <p:sp>
        <p:nvSpPr>
          <p:cNvPr id="59" name="Rounded Rectangle 58">
            <a:extLst>
              <a:ext uri="{FF2B5EF4-FFF2-40B4-BE49-F238E27FC236}">
                <a16:creationId xmlns:a16="http://schemas.microsoft.com/office/drawing/2014/main" id="{59DD9A03-0DBE-A650-41A7-A09A2732B9F4}"/>
              </a:ext>
            </a:extLst>
          </p:cNvPr>
          <p:cNvSpPr/>
          <p:nvPr/>
        </p:nvSpPr>
        <p:spPr>
          <a:xfrm>
            <a:off x="7010400" y="1641952"/>
            <a:ext cx="1244600"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Chatbot Logic</a:t>
            </a:r>
          </a:p>
        </p:txBody>
      </p:sp>
      <p:sp>
        <p:nvSpPr>
          <p:cNvPr id="60" name="Rounded Rectangle 59">
            <a:extLst>
              <a:ext uri="{FF2B5EF4-FFF2-40B4-BE49-F238E27FC236}">
                <a16:creationId xmlns:a16="http://schemas.microsoft.com/office/drawing/2014/main" id="{215A4F5A-2DAB-5087-336B-DEAB6A4D0DF2}"/>
              </a:ext>
            </a:extLst>
          </p:cNvPr>
          <p:cNvSpPr/>
          <p:nvPr/>
        </p:nvSpPr>
        <p:spPr>
          <a:xfrm>
            <a:off x="7007588" y="2932082"/>
            <a:ext cx="3855145" cy="121719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Brand Filter</a:t>
            </a:r>
          </a:p>
        </p:txBody>
      </p:sp>
      <p:sp>
        <p:nvSpPr>
          <p:cNvPr id="61" name="Rounded Rectangle 60">
            <a:extLst>
              <a:ext uri="{FF2B5EF4-FFF2-40B4-BE49-F238E27FC236}">
                <a16:creationId xmlns:a16="http://schemas.microsoft.com/office/drawing/2014/main" id="{8BB639D6-B93B-147D-BD01-EFDA46451719}"/>
              </a:ext>
            </a:extLst>
          </p:cNvPr>
          <p:cNvSpPr/>
          <p:nvPr/>
        </p:nvSpPr>
        <p:spPr>
          <a:xfrm>
            <a:off x="8445942" y="1641953"/>
            <a:ext cx="2416791"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AWS Comprehend, </a:t>
            </a:r>
            <a:br>
              <a:rPr lang="en-US" sz="1200" dirty="0">
                <a:solidFill>
                  <a:schemeClr val="tx1"/>
                </a:solidFill>
              </a:rPr>
            </a:br>
            <a:r>
              <a:rPr lang="en-US" sz="1200" dirty="0" err="1">
                <a:solidFill>
                  <a:schemeClr val="tx1"/>
                </a:solidFill>
              </a:rPr>
              <a:t>Rekognition</a:t>
            </a:r>
            <a:r>
              <a:rPr lang="en-US" sz="1200" dirty="0">
                <a:solidFill>
                  <a:schemeClr val="tx1"/>
                </a:solidFill>
              </a:rPr>
              <a:t>, </a:t>
            </a:r>
            <a:r>
              <a:rPr lang="en-US" sz="1200" dirty="0" err="1">
                <a:solidFill>
                  <a:schemeClr val="tx1"/>
                </a:solidFill>
              </a:rPr>
              <a:t>SageMaker</a:t>
            </a:r>
            <a:r>
              <a:rPr lang="en-US" sz="1200" dirty="0">
                <a:solidFill>
                  <a:schemeClr val="tx1"/>
                </a:solidFill>
              </a:rPr>
              <a:t> </a:t>
            </a:r>
          </a:p>
        </p:txBody>
      </p:sp>
      <p:cxnSp>
        <p:nvCxnSpPr>
          <p:cNvPr id="62" name="Straight Arrow Connector 61">
            <a:extLst>
              <a:ext uri="{FF2B5EF4-FFF2-40B4-BE49-F238E27FC236}">
                <a16:creationId xmlns:a16="http://schemas.microsoft.com/office/drawing/2014/main" id="{11E07E14-BA77-965E-CB47-7E8DABD3668E}"/>
              </a:ext>
            </a:extLst>
          </p:cNvPr>
          <p:cNvCxnSpPr>
            <a:cxnSpLocks/>
          </p:cNvCxnSpPr>
          <p:nvPr/>
        </p:nvCxnSpPr>
        <p:spPr>
          <a:xfrm flipV="1">
            <a:off x="7768167" y="2744257"/>
            <a:ext cx="0" cy="37564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6EE580C-E966-EB60-7C67-42F1859D7617}"/>
              </a:ext>
            </a:extLst>
          </p:cNvPr>
          <p:cNvCxnSpPr>
            <a:cxnSpLocks/>
            <a:stCxn id="59" idx="2"/>
          </p:cNvCxnSpPr>
          <p:nvPr/>
        </p:nvCxnSpPr>
        <p:spPr>
          <a:xfrm>
            <a:off x="7632700" y="2768599"/>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8E2BF86-E0B1-A470-B537-79600A46C327}"/>
              </a:ext>
            </a:extLst>
          </p:cNvPr>
          <p:cNvCxnSpPr>
            <a:cxnSpLocks/>
          </p:cNvCxnSpPr>
          <p:nvPr/>
        </p:nvCxnSpPr>
        <p:spPr>
          <a:xfrm flipV="1">
            <a:off x="9707033" y="2645272"/>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1AD1039-ACC8-34A9-7D0E-50E0FAA99995}"/>
              </a:ext>
            </a:extLst>
          </p:cNvPr>
          <p:cNvCxnSpPr>
            <a:cxnSpLocks/>
          </p:cNvCxnSpPr>
          <p:nvPr/>
        </p:nvCxnSpPr>
        <p:spPr>
          <a:xfrm>
            <a:off x="9571566" y="2669614"/>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7F342E28-6C74-B1BE-B57A-76145C28DC1E}"/>
              </a:ext>
            </a:extLst>
          </p:cNvPr>
          <p:cNvSpPr/>
          <p:nvPr/>
        </p:nvSpPr>
        <p:spPr>
          <a:xfrm>
            <a:off x="661691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Firefly API (Vision)</a:t>
            </a:r>
          </a:p>
        </p:txBody>
      </p:sp>
      <p:sp>
        <p:nvSpPr>
          <p:cNvPr id="73" name="Rounded Rectangle 72">
            <a:extLst>
              <a:ext uri="{FF2B5EF4-FFF2-40B4-BE49-F238E27FC236}">
                <a16:creationId xmlns:a16="http://schemas.microsoft.com/office/drawing/2014/main" id="{0827FC49-9F88-A66F-338A-BD215CABA63F}"/>
              </a:ext>
            </a:extLst>
          </p:cNvPr>
          <p:cNvSpPr/>
          <p:nvPr/>
        </p:nvSpPr>
        <p:spPr>
          <a:xfrm>
            <a:off x="8226027"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OpenAI API (LLM)</a:t>
            </a:r>
          </a:p>
        </p:txBody>
      </p:sp>
      <p:sp>
        <p:nvSpPr>
          <p:cNvPr id="75" name="Rounded Rectangle 74">
            <a:extLst>
              <a:ext uri="{FF2B5EF4-FFF2-40B4-BE49-F238E27FC236}">
                <a16:creationId xmlns:a16="http://schemas.microsoft.com/office/drawing/2014/main" id="{A4A56521-93BC-0A6F-8F59-68A2607543E0}"/>
              </a:ext>
            </a:extLst>
          </p:cNvPr>
          <p:cNvSpPr/>
          <p:nvPr/>
        </p:nvSpPr>
        <p:spPr>
          <a:xfrm>
            <a:off x="983514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r>
              <a:rPr lang="en-US" sz="1200" baseline="30000" dirty="0">
                <a:solidFill>
                  <a:schemeClr val="tx1"/>
                </a:solidFill>
              </a:rPr>
              <a:t>rd</a:t>
            </a:r>
            <a:r>
              <a:rPr lang="en-US" sz="1200" dirty="0">
                <a:solidFill>
                  <a:schemeClr val="tx1"/>
                </a:solidFill>
              </a:rPr>
              <a:t> Party Training APIs</a:t>
            </a:r>
          </a:p>
        </p:txBody>
      </p:sp>
      <p:cxnSp>
        <p:nvCxnSpPr>
          <p:cNvPr id="76" name="Straight Arrow Connector 75">
            <a:extLst>
              <a:ext uri="{FF2B5EF4-FFF2-40B4-BE49-F238E27FC236}">
                <a16:creationId xmlns:a16="http://schemas.microsoft.com/office/drawing/2014/main" id="{72124F18-B8ED-26ED-923C-EFB26C536B7C}"/>
              </a:ext>
            </a:extLst>
          </p:cNvPr>
          <p:cNvCxnSpPr>
            <a:cxnSpLocks/>
          </p:cNvCxnSpPr>
          <p:nvPr/>
        </p:nvCxnSpPr>
        <p:spPr>
          <a:xfrm flipV="1">
            <a:off x="89481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57B6399-4391-104A-B291-62FFD8C9C339}"/>
              </a:ext>
            </a:extLst>
          </p:cNvPr>
          <p:cNvCxnSpPr>
            <a:cxnSpLocks/>
          </p:cNvCxnSpPr>
          <p:nvPr/>
        </p:nvCxnSpPr>
        <p:spPr>
          <a:xfrm>
            <a:off x="8812675"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C1C9B13-9285-296E-8590-DA0F4B65A981}"/>
              </a:ext>
            </a:extLst>
          </p:cNvPr>
          <p:cNvCxnSpPr>
            <a:cxnSpLocks/>
          </p:cNvCxnSpPr>
          <p:nvPr/>
        </p:nvCxnSpPr>
        <p:spPr>
          <a:xfrm flipV="1">
            <a:off x="7322542"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EB9D6CD-61C8-6076-2296-EFD08C29EBF1}"/>
              </a:ext>
            </a:extLst>
          </p:cNvPr>
          <p:cNvCxnSpPr>
            <a:cxnSpLocks/>
          </p:cNvCxnSpPr>
          <p:nvPr/>
        </p:nvCxnSpPr>
        <p:spPr>
          <a:xfrm>
            <a:off x="7187075"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DD63388-435F-ED4E-028C-40951FEB7771}"/>
              </a:ext>
            </a:extLst>
          </p:cNvPr>
          <p:cNvCxnSpPr>
            <a:cxnSpLocks/>
          </p:cNvCxnSpPr>
          <p:nvPr/>
        </p:nvCxnSpPr>
        <p:spPr>
          <a:xfrm flipV="1">
            <a:off x="10556809"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4F8E416-D14F-34C5-7BAF-D4E1388DABCB}"/>
              </a:ext>
            </a:extLst>
          </p:cNvPr>
          <p:cNvCxnSpPr>
            <a:cxnSpLocks/>
          </p:cNvCxnSpPr>
          <p:nvPr/>
        </p:nvCxnSpPr>
        <p:spPr>
          <a:xfrm>
            <a:off x="104213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D246322-BA64-6634-A8CA-832662634542}"/>
              </a:ext>
            </a:extLst>
          </p:cNvPr>
          <p:cNvCxnSpPr>
            <a:cxnSpLocks/>
          </p:cNvCxnSpPr>
          <p:nvPr/>
        </p:nvCxnSpPr>
        <p:spPr>
          <a:xfrm>
            <a:off x="3176438" y="3953249"/>
            <a:ext cx="0" cy="141461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FCB5C0F-68CC-E609-8C08-1B4D37FAC371}"/>
              </a:ext>
            </a:extLst>
          </p:cNvPr>
          <p:cNvCxnSpPr>
            <a:cxnSpLocks/>
          </p:cNvCxnSpPr>
          <p:nvPr/>
        </p:nvCxnSpPr>
        <p:spPr>
          <a:xfrm>
            <a:off x="6223424" y="1971467"/>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5BF013D-C5A0-0CEA-8AFD-70C62BC78EF7}"/>
              </a:ext>
            </a:extLst>
          </p:cNvPr>
          <p:cNvCxnSpPr>
            <a:cxnSpLocks/>
          </p:cNvCxnSpPr>
          <p:nvPr/>
        </p:nvCxnSpPr>
        <p:spPr>
          <a:xfrm flipH="1">
            <a:off x="6223424" y="2081763"/>
            <a:ext cx="963651"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331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17C39-CC73-10F3-D756-92115C39DD04}"/>
            </a:ext>
          </a:extLst>
        </p:cNvPr>
        <p:cNvGrpSpPr/>
        <p:nvPr/>
      </p:nvGrpSpPr>
      <p:grpSpPr>
        <a:xfrm>
          <a:off x="0" y="0"/>
          <a:ext cx="0" cy="0"/>
          <a:chOff x="0" y="0"/>
          <a:chExt cx="0" cy="0"/>
        </a:xfrm>
      </p:grpSpPr>
      <p:sp>
        <p:nvSpPr>
          <p:cNvPr id="16" name="Title 3">
            <a:extLst>
              <a:ext uri="{FF2B5EF4-FFF2-40B4-BE49-F238E27FC236}">
                <a16:creationId xmlns:a16="http://schemas.microsoft.com/office/drawing/2014/main" id="{F6C10F25-5737-422C-0CB6-B8DF6032B9CA}"/>
              </a:ext>
            </a:extLst>
          </p:cNvPr>
          <p:cNvSpPr>
            <a:spLocks noGrp="1"/>
          </p:cNvSpPr>
          <p:nvPr>
            <p:ph type="title"/>
          </p:nvPr>
        </p:nvSpPr>
        <p:spPr>
          <a:xfrm>
            <a:off x="609600" y="297159"/>
            <a:ext cx="4937760" cy="880241"/>
          </a:xfrm>
        </p:spPr>
        <p:txBody>
          <a:bodyPr/>
          <a:lstStyle/>
          <a:p>
            <a:r>
              <a:rPr lang="en-US" sz="3200" dirty="0"/>
              <a:t>Proposed Architecture </a:t>
            </a:r>
            <a:br>
              <a:rPr lang="en-US" sz="3200" dirty="0"/>
            </a:br>
            <a:r>
              <a:rPr lang="en-US" sz="3200" dirty="0"/>
              <a:t>&amp; API Management</a:t>
            </a:r>
          </a:p>
        </p:txBody>
      </p:sp>
      <p:sp>
        <p:nvSpPr>
          <p:cNvPr id="17" name="Rounded Rectangle 16">
            <a:extLst>
              <a:ext uri="{FF2B5EF4-FFF2-40B4-BE49-F238E27FC236}">
                <a16:creationId xmlns:a16="http://schemas.microsoft.com/office/drawing/2014/main" id="{B2865BF0-484F-EAD7-EFA2-91FF20B722DF}"/>
              </a:ext>
            </a:extLst>
          </p:cNvPr>
          <p:cNvSpPr/>
          <p:nvPr/>
        </p:nvSpPr>
        <p:spPr>
          <a:xfrm>
            <a:off x="1520233" y="14614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69A9A694-E75B-83C8-17F7-8F5190A91B3E}"/>
              </a:ext>
            </a:extLst>
          </p:cNvPr>
          <p:cNvSpPr txBox="1"/>
          <p:nvPr/>
        </p:nvSpPr>
        <p:spPr>
          <a:xfrm>
            <a:off x="2917332" y="1145303"/>
            <a:ext cx="627095" cy="373692"/>
          </a:xfrm>
          <a:prstGeom prst="rect">
            <a:avLst/>
          </a:prstGeom>
          <a:noFill/>
        </p:spPr>
        <p:txBody>
          <a:bodyPr wrap="square" rtlCol="0">
            <a:spAutoFit/>
          </a:bodyPr>
          <a:lstStyle/>
          <a:p>
            <a:pPr algn="l">
              <a:lnSpc>
                <a:spcPct val="110000"/>
              </a:lnSpc>
              <a:spcBef>
                <a:spcPts val="900"/>
              </a:spcBef>
            </a:pPr>
            <a:r>
              <a:rPr lang="en-US" dirty="0"/>
              <a:t>AEM</a:t>
            </a:r>
          </a:p>
        </p:txBody>
      </p:sp>
      <p:sp>
        <p:nvSpPr>
          <p:cNvPr id="21" name="Rounded Rectangle 20">
            <a:extLst>
              <a:ext uri="{FF2B5EF4-FFF2-40B4-BE49-F238E27FC236}">
                <a16:creationId xmlns:a16="http://schemas.microsoft.com/office/drawing/2014/main" id="{E65620A7-2021-2CAF-4404-E465BC8E48C8}"/>
              </a:ext>
            </a:extLst>
          </p:cNvPr>
          <p:cNvSpPr/>
          <p:nvPr/>
        </p:nvSpPr>
        <p:spPr>
          <a:xfrm>
            <a:off x="6592894" y="1461498"/>
            <a:ext cx="4564125"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2A0CA058-99F2-9EA4-EE0F-CE8B9F1E30A6}"/>
              </a:ext>
            </a:extLst>
          </p:cNvPr>
          <p:cNvSpPr txBox="1"/>
          <p:nvPr/>
        </p:nvSpPr>
        <p:spPr>
          <a:xfrm>
            <a:off x="8325280" y="1087741"/>
            <a:ext cx="627095" cy="373757"/>
          </a:xfrm>
          <a:prstGeom prst="rect">
            <a:avLst/>
          </a:prstGeom>
          <a:noFill/>
        </p:spPr>
        <p:txBody>
          <a:bodyPr wrap="square" rtlCol="0">
            <a:spAutoFit/>
          </a:bodyPr>
          <a:lstStyle/>
          <a:p>
            <a:pPr algn="l">
              <a:lnSpc>
                <a:spcPct val="110000"/>
              </a:lnSpc>
              <a:spcBef>
                <a:spcPts val="900"/>
              </a:spcBef>
            </a:pPr>
            <a:r>
              <a:rPr lang="en-US" dirty="0"/>
              <a:t>AWS</a:t>
            </a:r>
          </a:p>
        </p:txBody>
      </p:sp>
      <p:sp>
        <p:nvSpPr>
          <p:cNvPr id="30" name="Rounded Rectangle 29">
            <a:extLst>
              <a:ext uri="{FF2B5EF4-FFF2-40B4-BE49-F238E27FC236}">
                <a16:creationId xmlns:a16="http://schemas.microsoft.com/office/drawing/2014/main" id="{E7008944-8889-B38D-9656-3A6EF104328F}"/>
              </a:ext>
            </a:extLst>
          </p:cNvPr>
          <p:cNvSpPr/>
          <p:nvPr/>
        </p:nvSpPr>
        <p:spPr>
          <a:xfrm>
            <a:off x="5195795" y="1461498"/>
            <a:ext cx="1142831"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Luminar API Gateway</a:t>
            </a:r>
          </a:p>
        </p:txBody>
      </p:sp>
      <p:pic>
        <p:nvPicPr>
          <p:cNvPr id="33" name="Picture 32" descr="A screenshot of a chat&#10;&#10;AI-generated content may be incorrect.">
            <a:extLst>
              <a:ext uri="{FF2B5EF4-FFF2-40B4-BE49-F238E27FC236}">
                <a16:creationId xmlns:a16="http://schemas.microsoft.com/office/drawing/2014/main" id="{413D3AB7-284D-A4D7-68C6-D352462F2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479" y="1852656"/>
            <a:ext cx="1302799" cy="2158853"/>
          </a:xfrm>
          <a:prstGeom prst="rect">
            <a:avLst/>
          </a:prstGeom>
        </p:spPr>
      </p:pic>
      <p:sp>
        <p:nvSpPr>
          <p:cNvPr id="36" name="Rounded Rectangle 35">
            <a:extLst>
              <a:ext uri="{FF2B5EF4-FFF2-40B4-BE49-F238E27FC236}">
                <a16:creationId xmlns:a16="http://schemas.microsoft.com/office/drawing/2014/main" id="{517DC32C-8027-D8AE-3548-2BC826523BD0}"/>
              </a:ext>
            </a:extLst>
          </p:cNvPr>
          <p:cNvSpPr/>
          <p:nvPr/>
        </p:nvSpPr>
        <p:spPr>
          <a:xfrm>
            <a:off x="1990151" y="5280019"/>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On-brand approval workflow (existing)</a:t>
            </a:r>
          </a:p>
        </p:txBody>
      </p:sp>
      <p:cxnSp>
        <p:nvCxnSpPr>
          <p:cNvPr id="37" name="Straight Arrow Connector 36">
            <a:extLst>
              <a:ext uri="{FF2B5EF4-FFF2-40B4-BE49-F238E27FC236}">
                <a16:creationId xmlns:a16="http://schemas.microsoft.com/office/drawing/2014/main" id="{98636F71-766C-B67F-AADE-DB05D540E596}"/>
              </a:ext>
            </a:extLst>
          </p:cNvPr>
          <p:cNvCxnSpPr>
            <a:cxnSpLocks/>
          </p:cNvCxnSpPr>
          <p:nvPr/>
        </p:nvCxnSpPr>
        <p:spPr>
          <a:xfrm>
            <a:off x="3882278" y="1971467"/>
            <a:ext cx="1527922"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FF1544F-8E2F-338B-78E8-99DA1A50C245}"/>
              </a:ext>
            </a:extLst>
          </p:cNvPr>
          <p:cNvSpPr txBox="1"/>
          <p:nvPr/>
        </p:nvSpPr>
        <p:spPr>
          <a:xfrm>
            <a:off x="4580062" y="1641953"/>
            <a:ext cx="2151551" cy="279885"/>
          </a:xfrm>
          <a:prstGeom prst="rect">
            <a:avLst/>
          </a:prstGeom>
          <a:noFill/>
        </p:spPr>
        <p:txBody>
          <a:bodyPr wrap="square" rtlCol="0">
            <a:spAutoFit/>
          </a:bodyPr>
          <a:lstStyle/>
          <a:p>
            <a:pPr algn="l">
              <a:lnSpc>
                <a:spcPct val="110000"/>
              </a:lnSpc>
              <a:spcBef>
                <a:spcPts val="900"/>
              </a:spcBef>
            </a:pPr>
            <a:r>
              <a:rPr lang="en-US" sz="1200" dirty="0"/>
              <a:t>Prompts, Images and Feedback</a:t>
            </a:r>
          </a:p>
        </p:txBody>
      </p:sp>
      <p:cxnSp>
        <p:nvCxnSpPr>
          <p:cNvPr id="39" name="Straight Arrow Connector 38">
            <a:extLst>
              <a:ext uri="{FF2B5EF4-FFF2-40B4-BE49-F238E27FC236}">
                <a16:creationId xmlns:a16="http://schemas.microsoft.com/office/drawing/2014/main" id="{4BABDDA3-6D8A-E985-FF0F-90EEDF0CE0A4}"/>
              </a:ext>
            </a:extLst>
          </p:cNvPr>
          <p:cNvCxnSpPr>
            <a:cxnSpLocks/>
          </p:cNvCxnSpPr>
          <p:nvPr/>
        </p:nvCxnSpPr>
        <p:spPr>
          <a:xfrm flipH="1">
            <a:off x="3882278" y="2081763"/>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8387C29-365F-9218-6FE2-AC5EBFF664D9}"/>
              </a:ext>
            </a:extLst>
          </p:cNvPr>
          <p:cNvSpPr txBox="1"/>
          <p:nvPr/>
        </p:nvSpPr>
        <p:spPr>
          <a:xfrm>
            <a:off x="4706507" y="2107679"/>
            <a:ext cx="1986506" cy="285271"/>
          </a:xfrm>
          <a:prstGeom prst="rect">
            <a:avLst/>
          </a:prstGeom>
          <a:noFill/>
        </p:spPr>
        <p:txBody>
          <a:bodyPr wrap="square" rtlCol="0">
            <a:spAutoFit/>
          </a:bodyPr>
          <a:lstStyle/>
          <a:p>
            <a:pPr algn="l">
              <a:lnSpc>
                <a:spcPct val="110000"/>
              </a:lnSpc>
              <a:spcBef>
                <a:spcPts val="900"/>
              </a:spcBef>
            </a:pPr>
            <a:r>
              <a:rPr lang="en-US" sz="1200" dirty="0"/>
              <a:t>On-Brand Filtered Responses</a:t>
            </a:r>
          </a:p>
        </p:txBody>
      </p:sp>
      <p:sp>
        <p:nvSpPr>
          <p:cNvPr id="59" name="Rounded Rectangle 58">
            <a:extLst>
              <a:ext uri="{FF2B5EF4-FFF2-40B4-BE49-F238E27FC236}">
                <a16:creationId xmlns:a16="http://schemas.microsoft.com/office/drawing/2014/main" id="{729E7EB2-3177-00F7-57FB-EE5D2F043F06}"/>
              </a:ext>
            </a:extLst>
          </p:cNvPr>
          <p:cNvSpPr/>
          <p:nvPr/>
        </p:nvSpPr>
        <p:spPr>
          <a:xfrm>
            <a:off x="7010400" y="1641952"/>
            <a:ext cx="1244600"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Chatbot Logic</a:t>
            </a:r>
          </a:p>
        </p:txBody>
      </p:sp>
      <p:sp>
        <p:nvSpPr>
          <p:cNvPr id="60" name="Rounded Rectangle 59">
            <a:extLst>
              <a:ext uri="{FF2B5EF4-FFF2-40B4-BE49-F238E27FC236}">
                <a16:creationId xmlns:a16="http://schemas.microsoft.com/office/drawing/2014/main" id="{5B800CCB-5E5A-00CA-397C-65439A860BCE}"/>
              </a:ext>
            </a:extLst>
          </p:cNvPr>
          <p:cNvSpPr/>
          <p:nvPr/>
        </p:nvSpPr>
        <p:spPr>
          <a:xfrm>
            <a:off x="7007588" y="2932082"/>
            <a:ext cx="3855145" cy="121719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Brand Filter</a:t>
            </a:r>
          </a:p>
        </p:txBody>
      </p:sp>
      <p:sp>
        <p:nvSpPr>
          <p:cNvPr id="61" name="Rounded Rectangle 60">
            <a:extLst>
              <a:ext uri="{FF2B5EF4-FFF2-40B4-BE49-F238E27FC236}">
                <a16:creationId xmlns:a16="http://schemas.microsoft.com/office/drawing/2014/main" id="{1577E32A-4221-FEA7-3905-D7AD8D963A87}"/>
              </a:ext>
            </a:extLst>
          </p:cNvPr>
          <p:cNvSpPr/>
          <p:nvPr/>
        </p:nvSpPr>
        <p:spPr>
          <a:xfrm>
            <a:off x="8445942" y="1641953"/>
            <a:ext cx="2416791"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AWS Comprehend, </a:t>
            </a:r>
            <a:br>
              <a:rPr lang="en-US" sz="1200" dirty="0">
                <a:solidFill>
                  <a:schemeClr val="tx1"/>
                </a:solidFill>
              </a:rPr>
            </a:br>
            <a:r>
              <a:rPr lang="en-US" sz="1200" dirty="0" err="1">
                <a:solidFill>
                  <a:schemeClr val="tx1"/>
                </a:solidFill>
              </a:rPr>
              <a:t>Rekognition</a:t>
            </a:r>
            <a:r>
              <a:rPr lang="en-US" sz="1200" dirty="0">
                <a:solidFill>
                  <a:schemeClr val="tx1"/>
                </a:solidFill>
              </a:rPr>
              <a:t>, </a:t>
            </a:r>
            <a:r>
              <a:rPr lang="en-US" sz="1200" dirty="0" err="1">
                <a:solidFill>
                  <a:schemeClr val="tx1"/>
                </a:solidFill>
              </a:rPr>
              <a:t>SageMaker</a:t>
            </a:r>
            <a:r>
              <a:rPr lang="en-US" sz="1200" dirty="0">
                <a:solidFill>
                  <a:schemeClr val="tx1"/>
                </a:solidFill>
              </a:rPr>
              <a:t> </a:t>
            </a:r>
          </a:p>
        </p:txBody>
      </p:sp>
      <p:cxnSp>
        <p:nvCxnSpPr>
          <p:cNvPr id="62" name="Straight Arrow Connector 61">
            <a:extLst>
              <a:ext uri="{FF2B5EF4-FFF2-40B4-BE49-F238E27FC236}">
                <a16:creationId xmlns:a16="http://schemas.microsoft.com/office/drawing/2014/main" id="{DF865EFA-B508-1A8E-F507-A4F2CA491AB9}"/>
              </a:ext>
            </a:extLst>
          </p:cNvPr>
          <p:cNvCxnSpPr>
            <a:cxnSpLocks/>
          </p:cNvCxnSpPr>
          <p:nvPr/>
        </p:nvCxnSpPr>
        <p:spPr>
          <a:xfrm flipV="1">
            <a:off x="7768167" y="2744257"/>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24B9185-42AD-E6A3-DA97-11B34E3CEF0D}"/>
              </a:ext>
            </a:extLst>
          </p:cNvPr>
          <p:cNvCxnSpPr>
            <a:cxnSpLocks/>
            <a:stCxn id="59" idx="2"/>
          </p:cNvCxnSpPr>
          <p:nvPr/>
        </p:nvCxnSpPr>
        <p:spPr>
          <a:xfrm>
            <a:off x="7632700" y="2768599"/>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EAC81CD-2C32-BBDA-CE23-1DB451527AB9}"/>
              </a:ext>
            </a:extLst>
          </p:cNvPr>
          <p:cNvCxnSpPr>
            <a:cxnSpLocks/>
          </p:cNvCxnSpPr>
          <p:nvPr/>
        </p:nvCxnSpPr>
        <p:spPr>
          <a:xfrm flipV="1">
            <a:off x="9707033" y="2645272"/>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CA955BC-DA39-A407-FA50-9491E889EF3E}"/>
              </a:ext>
            </a:extLst>
          </p:cNvPr>
          <p:cNvCxnSpPr>
            <a:cxnSpLocks/>
          </p:cNvCxnSpPr>
          <p:nvPr/>
        </p:nvCxnSpPr>
        <p:spPr>
          <a:xfrm>
            <a:off x="9571566" y="2669614"/>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B9CCE0C5-3427-86CF-4858-7B92D57A6CEC}"/>
              </a:ext>
            </a:extLst>
          </p:cNvPr>
          <p:cNvSpPr/>
          <p:nvPr/>
        </p:nvSpPr>
        <p:spPr>
          <a:xfrm>
            <a:off x="661691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Firefly API (Vision)</a:t>
            </a:r>
          </a:p>
        </p:txBody>
      </p:sp>
      <p:sp>
        <p:nvSpPr>
          <p:cNvPr id="73" name="Rounded Rectangle 72">
            <a:extLst>
              <a:ext uri="{FF2B5EF4-FFF2-40B4-BE49-F238E27FC236}">
                <a16:creationId xmlns:a16="http://schemas.microsoft.com/office/drawing/2014/main" id="{F913B814-BC2F-E801-FE6D-A4B061093DC0}"/>
              </a:ext>
            </a:extLst>
          </p:cNvPr>
          <p:cNvSpPr/>
          <p:nvPr/>
        </p:nvSpPr>
        <p:spPr>
          <a:xfrm>
            <a:off x="8226027"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OpenAI API (LLM)</a:t>
            </a:r>
          </a:p>
        </p:txBody>
      </p:sp>
      <p:sp>
        <p:nvSpPr>
          <p:cNvPr id="75" name="Rounded Rectangle 74">
            <a:extLst>
              <a:ext uri="{FF2B5EF4-FFF2-40B4-BE49-F238E27FC236}">
                <a16:creationId xmlns:a16="http://schemas.microsoft.com/office/drawing/2014/main" id="{87093A7D-A02C-9856-E550-FE04FD77BF2D}"/>
              </a:ext>
            </a:extLst>
          </p:cNvPr>
          <p:cNvSpPr/>
          <p:nvPr/>
        </p:nvSpPr>
        <p:spPr>
          <a:xfrm>
            <a:off x="983514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r>
              <a:rPr lang="en-US" sz="1200" baseline="30000" dirty="0">
                <a:solidFill>
                  <a:schemeClr val="tx1"/>
                </a:solidFill>
              </a:rPr>
              <a:t>rd</a:t>
            </a:r>
            <a:r>
              <a:rPr lang="en-US" sz="1200" dirty="0">
                <a:solidFill>
                  <a:schemeClr val="tx1"/>
                </a:solidFill>
              </a:rPr>
              <a:t> Party Training APIs</a:t>
            </a:r>
          </a:p>
        </p:txBody>
      </p:sp>
      <p:cxnSp>
        <p:nvCxnSpPr>
          <p:cNvPr id="76" name="Straight Arrow Connector 75">
            <a:extLst>
              <a:ext uri="{FF2B5EF4-FFF2-40B4-BE49-F238E27FC236}">
                <a16:creationId xmlns:a16="http://schemas.microsoft.com/office/drawing/2014/main" id="{00D6409E-06E2-9F4B-F0D5-EA9BEB056C94}"/>
              </a:ext>
            </a:extLst>
          </p:cNvPr>
          <p:cNvCxnSpPr>
            <a:cxnSpLocks/>
          </p:cNvCxnSpPr>
          <p:nvPr/>
        </p:nvCxnSpPr>
        <p:spPr>
          <a:xfrm flipV="1">
            <a:off x="89481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9192084-2F40-8F29-E987-20EDE5368792}"/>
              </a:ext>
            </a:extLst>
          </p:cNvPr>
          <p:cNvCxnSpPr>
            <a:cxnSpLocks/>
          </p:cNvCxnSpPr>
          <p:nvPr/>
        </p:nvCxnSpPr>
        <p:spPr>
          <a:xfrm>
            <a:off x="8812675"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7BC9809-9E06-C12A-8DB4-DBB84F6CE561}"/>
              </a:ext>
            </a:extLst>
          </p:cNvPr>
          <p:cNvCxnSpPr>
            <a:cxnSpLocks/>
          </p:cNvCxnSpPr>
          <p:nvPr/>
        </p:nvCxnSpPr>
        <p:spPr>
          <a:xfrm flipV="1">
            <a:off x="7322542"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88FCDEA-227A-7732-F53E-FF496CB6F081}"/>
              </a:ext>
            </a:extLst>
          </p:cNvPr>
          <p:cNvCxnSpPr>
            <a:cxnSpLocks/>
          </p:cNvCxnSpPr>
          <p:nvPr/>
        </p:nvCxnSpPr>
        <p:spPr>
          <a:xfrm>
            <a:off x="7187075"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A099194-5593-4F9D-0ED0-C36C36DB8388}"/>
              </a:ext>
            </a:extLst>
          </p:cNvPr>
          <p:cNvCxnSpPr>
            <a:cxnSpLocks/>
          </p:cNvCxnSpPr>
          <p:nvPr/>
        </p:nvCxnSpPr>
        <p:spPr>
          <a:xfrm flipV="1">
            <a:off x="10556809"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5178672-FCDC-0ECB-895C-8A442F15A7D5}"/>
              </a:ext>
            </a:extLst>
          </p:cNvPr>
          <p:cNvCxnSpPr>
            <a:cxnSpLocks/>
          </p:cNvCxnSpPr>
          <p:nvPr/>
        </p:nvCxnSpPr>
        <p:spPr>
          <a:xfrm>
            <a:off x="104213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FB6EC9B-C581-A6B1-3312-5A520FF9E7E7}"/>
              </a:ext>
            </a:extLst>
          </p:cNvPr>
          <p:cNvCxnSpPr>
            <a:cxnSpLocks/>
          </p:cNvCxnSpPr>
          <p:nvPr/>
        </p:nvCxnSpPr>
        <p:spPr>
          <a:xfrm>
            <a:off x="3176438" y="3953249"/>
            <a:ext cx="0" cy="141461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6F7549B-C757-C980-B3D3-AAD207FA83A3}"/>
              </a:ext>
            </a:extLst>
          </p:cNvPr>
          <p:cNvCxnSpPr>
            <a:cxnSpLocks/>
          </p:cNvCxnSpPr>
          <p:nvPr/>
        </p:nvCxnSpPr>
        <p:spPr>
          <a:xfrm>
            <a:off x="6223424" y="1971467"/>
            <a:ext cx="963651"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A8B0F2F-FE43-235F-A2AB-3B45F8ED1E07}"/>
              </a:ext>
            </a:extLst>
          </p:cNvPr>
          <p:cNvCxnSpPr>
            <a:cxnSpLocks/>
          </p:cNvCxnSpPr>
          <p:nvPr/>
        </p:nvCxnSpPr>
        <p:spPr>
          <a:xfrm flipH="1">
            <a:off x="6223424" y="2081763"/>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90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CEC73-A9FA-9DF1-9DEC-73A1504732BB}"/>
            </a:ext>
          </a:extLst>
        </p:cNvPr>
        <p:cNvGrpSpPr/>
        <p:nvPr/>
      </p:nvGrpSpPr>
      <p:grpSpPr>
        <a:xfrm>
          <a:off x="0" y="0"/>
          <a:ext cx="0" cy="0"/>
          <a:chOff x="0" y="0"/>
          <a:chExt cx="0" cy="0"/>
        </a:xfrm>
      </p:grpSpPr>
      <p:sp>
        <p:nvSpPr>
          <p:cNvPr id="16" name="Title 3">
            <a:extLst>
              <a:ext uri="{FF2B5EF4-FFF2-40B4-BE49-F238E27FC236}">
                <a16:creationId xmlns:a16="http://schemas.microsoft.com/office/drawing/2014/main" id="{C64A0A28-8AFE-178B-BFFF-5C5D7167F810}"/>
              </a:ext>
            </a:extLst>
          </p:cNvPr>
          <p:cNvSpPr>
            <a:spLocks noGrp="1"/>
          </p:cNvSpPr>
          <p:nvPr>
            <p:ph type="title"/>
          </p:nvPr>
        </p:nvSpPr>
        <p:spPr>
          <a:xfrm>
            <a:off x="609600" y="297159"/>
            <a:ext cx="4937760" cy="880241"/>
          </a:xfrm>
        </p:spPr>
        <p:txBody>
          <a:bodyPr/>
          <a:lstStyle/>
          <a:p>
            <a:r>
              <a:rPr lang="en-US" sz="3200" dirty="0"/>
              <a:t>Proposed Architecture </a:t>
            </a:r>
            <a:br>
              <a:rPr lang="en-US" sz="3200" dirty="0"/>
            </a:br>
            <a:r>
              <a:rPr lang="en-US" sz="3200" dirty="0"/>
              <a:t>&amp; API Management</a:t>
            </a:r>
          </a:p>
        </p:txBody>
      </p:sp>
      <p:sp>
        <p:nvSpPr>
          <p:cNvPr id="17" name="Rounded Rectangle 16">
            <a:extLst>
              <a:ext uri="{FF2B5EF4-FFF2-40B4-BE49-F238E27FC236}">
                <a16:creationId xmlns:a16="http://schemas.microsoft.com/office/drawing/2014/main" id="{E690D8B1-56E9-8DBC-6FB7-29F7CFF16F7C}"/>
              </a:ext>
            </a:extLst>
          </p:cNvPr>
          <p:cNvSpPr/>
          <p:nvPr/>
        </p:nvSpPr>
        <p:spPr>
          <a:xfrm>
            <a:off x="1520233" y="14614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D6984847-8909-D215-1D7E-4F819E654BA3}"/>
              </a:ext>
            </a:extLst>
          </p:cNvPr>
          <p:cNvSpPr txBox="1"/>
          <p:nvPr/>
        </p:nvSpPr>
        <p:spPr>
          <a:xfrm>
            <a:off x="2917332" y="1145303"/>
            <a:ext cx="627095" cy="373692"/>
          </a:xfrm>
          <a:prstGeom prst="rect">
            <a:avLst/>
          </a:prstGeom>
          <a:noFill/>
        </p:spPr>
        <p:txBody>
          <a:bodyPr wrap="square" rtlCol="0">
            <a:spAutoFit/>
          </a:bodyPr>
          <a:lstStyle/>
          <a:p>
            <a:pPr algn="l">
              <a:lnSpc>
                <a:spcPct val="110000"/>
              </a:lnSpc>
              <a:spcBef>
                <a:spcPts val="900"/>
              </a:spcBef>
            </a:pPr>
            <a:r>
              <a:rPr lang="en-US" dirty="0"/>
              <a:t>AEM</a:t>
            </a:r>
          </a:p>
        </p:txBody>
      </p:sp>
      <p:sp>
        <p:nvSpPr>
          <p:cNvPr id="21" name="Rounded Rectangle 20">
            <a:extLst>
              <a:ext uri="{FF2B5EF4-FFF2-40B4-BE49-F238E27FC236}">
                <a16:creationId xmlns:a16="http://schemas.microsoft.com/office/drawing/2014/main" id="{2CB6E12A-E7DB-019C-FFB4-9C5C718915F7}"/>
              </a:ext>
            </a:extLst>
          </p:cNvPr>
          <p:cNvSpPr/>
          <p:nvPr/>
        </p:nvSpPr>
        <p:spPr>
          <a:xfrm>
            <a:off x="6592894" y="1461498"/>
            <a:ext cx="4564125"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DA9AA64B-247E-3454-D5B0-EB70F6891E7C}"/>
              </a:ext>
            </a:extLst>
          </p:cNvPr>
          <p:cNvSpPr txBox="1"/>
          <p:nvPr/>
        </p:nvSpPr>
        <p:spPr>
          <a:xfrm>
            <a:off x="8325280" y="1087741"/>
            <a:ext cx="627095" cy="373757"/>
          </a:xfrm>
          <a:prstGeom prst="rect">
            <a:avLst/>
          </a:prstGeom>
          <a:noFill/>
        </p:spPr>
        <p:txBody>
          <a:bodyPr wrap="square" rtlCol="0">
            <a:spAutoFit/>
          </a:bodyPr>
          <a:lstStyle/>
          <a:p>
            <a:pPr algn="l">
              <a:lnSpc>
                <a:spcPct val="110000"/>
              </a:lnSpc>
              <a:spcBef>
                <a:spcPts val="900"/>
              </a:spcBef>
            </a:pPr>
            <a:r>
              <a:rPr lang="en-US" dirty="0"/>
              <a:t>AWS</a:t>
            </a:r>
          </a:p>
        </p:txBody>
      </p:sp>
      <p:sp>
        <p:nvSpPr>
          <p:cNvPr id="30" name="Rounded Rectangle 29">
            <a:extLst>
              <a:ext uri="{FF2B5EF4-FFF2-40B4-BE49-F238E27FC236}">
                <a16:creationId xmlns:a16="http://schemas.microsoft.com/office/drawing/2014/main" id="{8531FA1B-4670-8E80-92BB-3A2E4A96D7EB}"/>
              </a:ext>
            </a:extLst>
          </p:cNvPr>
          <p:cNvSpPr/>
          <p:nvPr/>
        </p:nvSpPr>
        <p:spPr>
          <a:xfrm>
            <a:off x="5195795" y="1461498"/>
            <a:ext cx="1142831"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Luminar API Gateway</a:t>
            </a:r>
          </a:p>
        </p:txBody>
      </p:sp>
      <p:pic>
        <p:nvPicPr>
          <p:cNvPr id="33" name="Picture 32" descr="A screenshot of a chat&#10;&#10;AI-generated content may be incorrect.">
            <a:extLst>
              <a:ext uri="{FF2B5EF4-FFF2-40B4-BE49-F238E27FC236}">
                <a16:creationId xmlns:a16="http://schemas.microsoft.com/office/drawing/2014/main" id="{4F183C5E-DAC2-2497-3175-E8687A758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479" y="1852656"/>
            <a:ext cx="1302799" cy="2158853"/>
          </a:xfrm>
          <a:prstGeom prst="rect">
            <a:avLst/>
          </a:prstGeom>
        </p:spPr>
      </p:pic>
      <p:sp>
        <p:nvSpPr>
          <p:cNvPr id="36" name="Rounded Rectangle 35">
            <a:extLst>
              <a:ext uri="{FF2B5EF4-FFF2-40B4-BE49-F238E27FC236}">
                <a16:creationId xmlns:a16="http://schemas.microsoft.com/office/drawing/2014/main" id="{4698441F-6404-BF8C-5483-9DD878EAC881}"/>
              </a:ext>
            </a:extLst>
          </p:cNvPr>
          <p:cNvSpPr/>
          <p:nvPr/>
        </p:nvSpPr>
        <p:spPr>
          <a:xfrm>
            <a:off x="1990151" y="5280019"/>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On-brand approval workflow (existing)</a:t>
            </a:r>
          </a:p>
        </p:txBody>
      </p:sp>
      <p:cxnSp>
        <p:nvCxnSpPr>
          <p:cNvPr id="37" name="Straight Arrow Connector 36">
            <a:extLst>
              <a:ext uri="{FF2B5EF4-FFF2-40B4-BE49-F238E27FC236}">
                <a16:creationId xmlns:a16="http://schemas.microsoft.com/office/drawing/2014/main" id="{FC7EDD76-C028-DAF2-52B7-386DD6242118}"/>
              </a:ext>
            </a:extLst>
          </p:cNvPr>
          <p:cNvCxnSpPr>
            <a:cxnSpLocks/>
          </p:cNvCxnSpPr>
          <p:nvPr/>
        </p:nvCxnSpPr>
        <p:spPr>
          <a:xfrm>
            <a:off x="3882278" y="1971467"/>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5EB9EE2-5F19-9D41-38C8-1417F679DA72}"/>
              </a:ext>
            </a:extLst>
          </p:cNvPr>
          <p:cNvSpPr txBox="1"/>
          <p:nvPr/>
        </p:nvSpPr>
        <p:spPr>
          <a:xfrm>
            <a:off x="4580062" y="1641953"/>
            <a:ext cx="2151551" cy="279885"/>
          </a:xfrm>
          <a:prstGeom prst="rect">
            <a:avLst/>
          </a:prstGeom>
          <a:noFill/>
        </p:spPr>
        <p:txBody>
          <a:bodyPr wrap="square" rtlCol="0">
            <a:spAutoFit/>
          </a:bodyPr>
          <a:lstStyle/>
          <a:p>
            <a:pPr algn="l">
              <a:lnSpc>
                <a:spcPct val="110000"/>
              </a:lnSpc>
              <a:spcBef>
                <a:spcPts val="900"/>
              </a:spcBef>
            </a:pPr>
            <a:r>
              <a:rPr lang="en-US" sz="1200" dirty="0"/>
              <a:t>Prompts, Images and Feedback</a:t>
            </a:r>
          </a:p>
        </p:txBody>
      </p:sp>
      <p:cxnSp>
        <p:nvCxnSpPr>
          <p:cNvPr id="39" name="Straight Arrow Connector 38">
            <a:extLst>
              <a:ext uri="{FF2B5EF4-FFF2-40B4-BE49-F238E27FC236}">
                <a16:creationId xmlns:a16="http://schemas.microsoft.com/office/drawing/2014/main" id="{C182D6CD-D1ED-293E-8351-967AD89B4C2F}"/>
              </a:ext>
            </a:extLst>
          </p:cNvPr>
          <p:cNvCxnSpPr>
            <a:cxnSpLocks/>
          </p:cNvCxnSpPr>
          <p:nvPr/>
        </p:nvCxnSpPr>
        <p:spPr>
          <a:xfrm flipH="1">
            <a:off x="3882278" y="2081763"/>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29F3912-AB5D-3678-F4A8-2151E5501739}"/>
              </a:ext>
            </a:extLst>
          </p:cNvPr>
          <p:cNvSpPr txBox="1"/>
          <p:nvPr/>
        </p:nvSpPr>
        <p:spPr>
          <a:xfrm>
            <a:off x="4706507" y="2107679"/>
            <a:ext cx="1986506" cy="285271"/>
          </a:xfrm>
          <a:prstGeom prst="rect">
            <a:avLst/>
          </a:prstGeom>
          <a:noFill/>
        </p:spPr>
        <p:txBody>
          <a:bodyPr wrap="square" rtlCol="0">
            <a:spAutoFit/>
          </a:bodyPr>
          <a:lstStyle/>
          <a:p>
            <a:pPr algn="l">
              <a:lnSpc>
                <a:spcPct val="110000"/>
              </a:lnSpc>
              <a:spcBef>
                <a:spcPts val="900"/>
              </a:spcBef>
            </a:pPr>
            <a:r>
              <a:rPr lang="en-US" sz="1200" dirty="0"/>
              <a:t>On-Brand Filtered Responses</a:t>
            </a:r>
          </a:p>
        </p:txBody>
      </p:sp>
      <p:sp>
        <p:nvSpPr>
          <p:cNvPr id="59" name="Rounded Rectangle 58">
            <a:extLst>
              <a:ext uri="{FF2B5EF4-FFF2-40B4-BE49-F238E27FC236}">
                <a16:creationId xmlns:a16="http://schemas.microsoft.com/office/drawing/2014/main" id="{FD74305B-DC23-DBCC-46AD-87DBB43BCD39}"/>
              </a:ext>
            </a:extLst>
          </p:cNvPr>
          <p:cNvSpPr/>
          <p:nvPr/>
        </p:nvSpPr>
        <p:spPr>
          <a:xfrm>
            <a:off x="7010400" y="1641952"/>
            <a:ext cx="1244600"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Chatbot Logic</a:t>
            </a:r>
          </a:p>
        </p:txBody>
      </p:sp>
      <p:sp>
        <p:nvSpPr>
          <p:cNvPr id="60" name="Rounded Rectangle 59">
            <a:extLst>
              <a:ext uri="{FF2B5EF4-FFF2-40B4-BE49-F238E27FC236}">
                <a16:creationId xmlns:a16="http://schemas.microsoft.com/office/drawing/2014/main" id="{1BBA378A-3D1A-6F57-B4E1-B10577B8A8FE}"/>
              </a:ext>
            </a:extLst>
          </p:cNvPr>
          <p:cNvSpPr/>
          <p:nvPr/>
        </p:nvSpPr>
        <p:spPr>
          <a:xfrm>
            <a:off x="7007588" y="2932082"/>
            <a:ext cx="3855145" cy="121719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Brand Filter</a:t>
            </a:r>
          </a:p>
        </p:txBody>
      </p:sp>
      <p:sp>
        <p:nvSpPr>
          <p:cNvPr id="61" name="Rounded Rectangle 60">
            <a:extLst>
              <a:ext uri="{FF2B5EF4-FFF2-40B4-BE49-F238E27FC236}">
                <a16:creationId xmlns:a16="http://schemas.microsoft.com/office/drawing/2014/main" id="{A6AECA0B-3540-9921-2D63-300110D5D9BF}"/>
              </a:ext>
            </a:extLst>
          </p:cNvPr>
          <p:cNvSpPr/>
          <p:nvPr/>
        </p:nvSpPr>
        <p:spPr>
          <a:xfrm>
            <a:off x="8445942" y="1641953"/>
            <a:ext cx="2416791"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AWS Comprehend, </a:t>
            </a:r>
            <a:br>
              <a:rPr lang="en-US" sz="1200" dirty="0">
                <a:solidFill>
                  <a:schemeClr val="tx1"/>
                </a:solidFill>
              </a:rPr>
            </a:br>
            <a:r>
              <a:rPr lang="en-US" sz="1200" dirty="0" err="1">
                <a:solidFill>
                  <a:schemeClr val="tx1"/>
                </a:solidFill>
              </a:rPr>
              <a:t>Rekognition</a:t>
            </a:r>
            <a:r>
              <a:rPr lang="en-US" sz="1200" dirty="0">
                <a:solidFill>
                  <a:schemeClr val="tx1"/>
                </a:solidFill>
              </a:rPr>
              <a:t>, </a:t>
            </a:r>
            <a:r>
              <a:rPr lang="en-US" sz="1200" dirty="0" err="1">
                <a:solidFill>
                  <a:schemeClr val="tx1"/>
                </a:solidFill>
              </a:rPr>
              <a:t>SageMaker</a:t>
            </a:r>
            <a:r>
              <a:rPr lang="en-US" sz="1200" dirty="0">
                <a:solidFill>
                  <a:schemeClr val="tx1"/>
                </a:solidFill>
              </a:rPr>
              <a:t> </a:t>
            </a:r>
          </a:p>
        </p:txBody>
      </p:sp>
      <p:cxnSp>
        <p:nvCxnSpPr>
          <p:cNvPr id="62" name="Straight Arrow Connector 61">
            <a:extLst>
              <a:ext uri="{FF2B5EF4-FFF2-40B4-BE49-F238E27FC236}">
                <a16:creationId xmlns:a16="http://schemas.microsoft.com/office/drawing/2014/main" id="{DA86466A-D2C8-F687-4263-80AA3814FA57}"/>
              </a:ext>
            </a:extLst>
          </p:cNvPr>
          <p:cNvCxnSpPr>
            <a:cxnSpLocks/>
          </p:cNvCxnSpPr>
          <p:nvPr/>
        </p:nvCxnSpPr>
        <p:spPr>
          <a:xfrm flipV="1">
            <a:off x="7768167" y="2744257"/>
            <a:ext cx="0" cy="37564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EDDD39F-0DC9-1006-DA9D-DD7784A60D87}"/>
              </a:ext>
            </a:extLst>
          </p:cNvPr>
          <p:cNvCxnSpPr>
            <a:cxnSpLocks/>
            <a:stCxn id="59" idx="2"/>
          </p:cNvCxnSpPr>
          <p:nvPr/>
        </p:nvCxnSpPr>
        <p:spPr>
          <a:xfrm>
            <a:off x="7632700" y="2768599"/>
            <a:ext cx="0" cy="35560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86BF1D2-DFAE-8245-5B30-A08B21791408}"/>
              </a:ext>
            </a:extLst>
          </p:cNvPr>
          <p:cNvCxnSpPr>
            <a:cxnSpLocks/>
          </p:cNvCxnSpPr>
          <p:nvPr/>
        </p:nvCxnSpPr>
        <p:spPr>
          <a:xfrm flipV="1">
            <a:off x="9707033" y="2645272"/>
            <a:ext cx="0" cy="37564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B2CE5F-3323-64CA-F9C5-15F6A6F42D72}"/>
              </a:ext>
            </a:extLst>
          </p:cNvPr>
          <p:cNvCxnSpPr>
            <a:cxnSpLocks/>
          </p:cNvCxnSpPr>
          <p:nvPr/>
        </p:nvCxnSpPr>
        <p:spPr>
          <a:xfrm>
            <a:off x="9571566" y="2669614"/>
            <a:ext cx="0" cy="35560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A4B2F43-6674-DE4C-3268-FAB85AEBCD2A}"/>
              </a:ext>
            </a:extLst>
          </p:cNvPr>
          <p:cNvSpPr/>
          <p:nvPr/>
        </p:nvSpPr>
        <p:spPr>
          <a:xfrm>
            <a:off x="661691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Firefly API (Vision)</a:t>
            </a:r>
          </a:p>
        </p:txBody>
      </p:sp>
      <p:sp>
        <p:nvSpPr>
          <p:cNvPr id="73" name="Rounded Rectangle 72">
            <a:extLst>
              <a:ext uri="{FF2B5EF4-FFF2-40B4-BE49-F238E27FC236}">
                <a16:creationId xmlns:a16="http://schemas.microsoft.com/office/drawing/2014/main" id="{CF061655-14AB-DFA5-612B-B22E377C0213}"/>
              </a:ext>
            </a:extLst>
          </p:cNvPr>
          <p:cNvSpPr/>
          <p:nvPr/>
        </p:nvSpPr>
        <p:spPr>
          <a:xfrm>
            <a:off x="8226027"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OpenAI API (LLM)</a:t>
            </a:r>
          </a:p>
        </p:txBody>
      </p:sp>
      <p:sp>
        <p:nvSpPr>
          <p:cNvPr id="75" name="Rounded Rectangle 74">
            <a:extLst>
              <a:ext uri="{FF2B5EF4-FFF2-40B4-BE49-F238E27FC236}">
                <a16:creationId xmlns:a16="http://schemas.microsoft.com/office/drawing/2014/main" id="{40A3E943-645A-6897-DD9F-8C618B961219}"/>
              </a:ext>
            </a:extLst>
          </p:cNvPr>
          <p:cNvSpPr/>
          <p:nvPr/>
        </p:nvSpPr>
        <p:spPr>
          <a:xfrm>
            <a:off x="983514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r>
              <a:rPr lang="en-US" sz="1200" baseline="30000" dirty="0">
                <a:solidFill>
                  <a:schemeClr val="tx1"/>
                </a:solidFill>
              </a:rPr>
              <a:t>rd</a:t>
            </a:r>
            <a:r>
              <a:rPr lang="en-US" sz="1200" dirty="0">
                <a:solidFill>
                  <a:schemeClr val="tx1"/>
                </a:solidFill>
              </a:rPr>
              <a:t> Party Training APIs</a:t>
            </a:r>
          </a:p>
        </p:txBody>
      </p:sp>
      <p:cxnSp>
        <p:nvCxnSpPr>
          <p:cNvPr id="76" name="Straight Arrow Connector 75">
            <a:extLst>
              <a:ext uri="{FF2B5EF4-FFF2-40B4-BE49-F238E27FC236}">
                <a16:creationId xmlns:a16="http://schemas.microsoft.com/office/drawing/2014/main" id="{AB13E9FD-C948-5FE8-D3E5-50DB6CDE16C0}"/>
              </a:ext>
            </a:extLst>
          </p:cNvPr>
          <p:cNvCxnSpPr>
            <a:cxnSpLocks/>
          </p:cNvCxnSpPr>
          <p:nvPr/>
        </p:nvCxnSpPr>
        <p:spPr>
          <a:xfrm flipV="1">
            <a:off x="89481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B3DDBDB-21EC-2A3F-0D14-86FD0D1C4684}"/>
              </a:ext>
            </a:extLst>
          </p:cNvPr>
          <p:cNvCxnSpPr>
            <a:cxnSpLocks/>
          </p:cNvCxnSpPr>
          <p:nvPr/>
        </p:nvCxnSpPr>
        <p:spPr>
          <a:xfrm>
            <a:off x="8812675"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5D7BE80-525E-8DDD-8E3F-5AE3A1C1F71A}"/>
              </a:ext>
            </a:extLst>
          </p:cNvPr>
          <p:cNvCxnSpPr>
            <a:cxnSpLocks/>
          </p:cNvCxnSpPr>
          <p:nvPr/>
        </p:nvCxnSpPr>
        <p:spPr>
          <a:xfrm flipV="1">
            <a:off x="7322542"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D555228-255E-0959-B2F0-89E68A499D7A}"/>
              </a:ext>
            </a:extLst>
          </p:cNvPr>
          <p:cNvCxnSpPr>
            <a:cxnSpLocks/>
          </p:cNvCxnSpPr>
          <p:nvPr/>
        </p:nvCxnSpPr>
        <p:spPr>
          <a:xfrm>
            <a:off x="7187075"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44DA3D0-5CFB-065D-FEAE-398C1F805948}"/>
              </a:ext>
            </a:extLst>
          </p:cNvPr>
          <p:cNvCxnSpPr>
            <a:cxnSpLocks/>
          </p:cNvCxnSpPr>
          <p:nvPr/>
        </p:nvCxnSpPr>
        <p:spPr>
          <a:xfrm flipV="1">
            <a:off x="10556809" y="4011509"/>
            <a:ext cx="0" cy="84835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514A865-6DBD-ABC9-3A20-E9FDF546411F}"/>
              </a:ext>
            </a:extLst>
          </p:cNvPr>
          <p:cNvCxnSpPr>
            <a:cxnSpLocks/>
          </p:cNvCxnSpPr>
          <p:nvPr/>
        </p:nvCxnSpPr>
        <p:spPr>
          <a:xfrm>
            <a:off x="10421342" y="4011509"/>
            <a:ext cx="0" cy="84835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EA186E57-DBAD-C76E-4A37-DD8B688D59DD}"/>
              </a:ext>
            </a:extLst>
          </p:cNvPr>
          <p:cNvCxnSpPr>
            <a:cxnSpLocks/>
          </p:cNvCxnSpPr>
          <p:nvPr/>
        </p:nvCxnSpPr>
        <p:spPr>
          <a:xfrm>
            <a:off x="3176438" y="3953249"/>
            <a:ext cx="0" cy="141461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6D7629B-C370-6E93-19E4-230DB104CB4A}"/>
              </a:ext>
            </a:extLst>
          </p:cNvPr>
          <p:cNvCxnSpPr>
            <a:cxnSpLocks/>
          </p:cNvCxnSpPr>
          <p:nvPr/>
        </p:nvCxnSpPr>
        <p:spPr>
          <a:xfrm>
            <a:off x="6223424" y="1971467"/>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6D1EF98-A86D-25BE-8941-9C67AF4921C5}"/>
              </a:ext>
            </a:extLst>
          </p:cNvPr>
          <p:cNvCxnSpPr>
            <a:cxnSpLocks/>
          </p:cNvCxnSpPr>
          <p:nvPr/>
        </p:nvCxnSpPr>
        <p:spPr>
          <a:xfrm flipH="1">
            <a:off x="6223424" y="2081763"/>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0986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13F52-45FA-85C7-AB84-99410916E012}"/>
            </a:ext>
          </a:extLst>
        </p:cNvPr>
        <p:cNvGrpSpPr/>
        <p:nvPr/>
      </p:nvGrpSpPr>
      <p:grpSpPr>
        <a:xfrm>
          <a:off x="0" y="0"/>
          <a:ext cx="0" cy="0"/>
          <a:chOff x="0" y="0"/>
          <a:chExt cx="0" cy="0"/>
        </a:xfrm>
      </p:grpSpPr>
      <p:sp>
        <p:nvSpPr>
          <p:cNvPr id="16" name="Title 3">
            <a:extLst>
              <a:ext uri="{FF2B5EF4-FFF2-40B4-BE49-F238E27FC236}">
                <a16:creationId xmlns:a16="http://schemas.microsoft.com/office/drawing/2014/main" id="{FD07D1F5-C488-72F4-2A32-51031E1696C5}"/>
              </a:ext>
            </a:extLst>
          </p:cNvPr>
          <p:cNvSpPr>
            <a:spLocks noGrp="1"/>
          </p:cNvSpPr>
          <p:nvPr>
            <p:ph type="title"/>
          </p:nvPr>
        </p:nvSpPr>
        <p:spPr>
          <a:xfrm>
            <a:off x="609600" y="297159"/>
            <a:ext cx="4937760" cy="880241"/>
          </a:xfrm>
        </p:spPr>
        <p:txBody>
          <a:bodyPr/>
          <a:lstStyle/>
          <a:p>
            <a:r>
              <a:rPr lang="en-US" sz="3200" dirty="0"/>
              <a:t>Proposed Architecture </a:t>
            </a:r>
            <a:br>
              <a:rPr lang="en-US" sz="3200" dirty="0"/>
            </a:br>
            <a:r>
              <a:rPr lang="en-US" sz="3200" dirty="0"/>
              <a:t>&amp; API Management</a:t>
            </a:r>
          </a:p>
        </p:txBody>
      </p:sp>
      <p:sp>
        <p:nvSpPr>
          <p:cNvPr id="17" name="Rounded Rectangle 16">
            <a:extLst>
              <a:ext uri="{FF2B5EF4-FFF2-40B4-BE49-F238E27FC236}">
                <a16:creationId xmlns:a16="http://schemas.microsoft.com/office/drawing/2014/main" id="{BD0A768E-61AE-0AB5-5198-ABEF47B6F045}"/>
              </a:ext>
            </a:extLst>
          </p:cNvPr>
          <p:cNvSpPr/>
          <p:nvPr/>
        </p:nvSpPr>
        <p:spPr>
          <a:xfrm>
            <a:off x="1520233" y="14614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A17448D7-37DD-7088-AFBC-813D8F862DC3}"/>
              </a:ext>
            </a:extLst>
          </p:cNvPr>
          <p:cNvSpPr txBox="1"/>
          <p:nvPr/>
        </p:nvSpPr>
        <p:spPr>
          <a:xfrm>
            <a:off x="2917332" y="1145303"/>
            <a:ext cx="627095" cy="373692"/>
          </a:xfrm>
          <a:prstGeom prst="rect">
            <a:avLst/>
          </a:prstGeom>
          <a:noFill/>
        </p:spPr>
        <p:txBody>
          <a:bodyPr wrap="square" rtlCol="0">
            <a:spAutoFit/>
          </a:bodyPr>
          <a:lstStyle/>
          <a:p>
            <a:pPr algn="l">
              <a:lnSpc>
                <a:spcPct val="110000"/>
              </a:lnSpc>
              <a:spcBef>
                <a:spcPts val="900"/>
              </a:spcBef>
            </a:pPr>
            <a:r>
              <a:rPr lang="en-US" dirty="0"/>
              <a:t>AEM</a:t>
            </a:r>
          </a:p>
        </p:txBody>
      </p:sp>
      <p:sp>
        <p:nvSpPr>
          <p:cNvPr id="21" name="Rounded Rectangle 20">
            <a:extLst>
              <a:ext uri="{FF2B5EF4-FFF2-40B4-BE49-F238E27FC236}">
                <a16:creationId xmlns:a16="http://schemas.microsoft.com/office/drawing/2014/main" id="{3CC1FEAC-A106-1C01-F147-6D777A457EFA}"/>
              </a:ext>
            </a:extLst>
          </p:cNvPr>
          <p:cNvSpPr/>
          <p:nvPr/>
        </p:nvSpPr>
        <p:spPr>
          <a:xfrm>
            <a:off x="6592894" y="1461498"/>
            <a:ext cx="4564125"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F5B52048-ACA7-00E8-9D64-250759B4BBBF}"/>
              </a:ext>
            </a:extLst>
          </p:cNvPr>
          <p:cNvSpPr txBox="1"/>
          <p:nvPr/>
        </p:nvSpPr>
        <p:spPr>
          <a:xfrm>
            <a:off x="8325280" y="1087741"/>
            <a:ext cx="627095" cy="373757"/>
          </a:xfrm>
          <a:prstGeom prst="rect">
            <a:avLst/>
          </a:prstGeom>
          <a:noFill/>
        </p:spPr>
        <p:txBody>
          <a:bodyPr wrap="square" rtlCol="0">
            <a:spAutoFit/>
          </a:bodyPr>
          <a:lstStyle/>
          <a:p>
            <a:pPr algn="l">
              <a:lnSpc>
                <a:spcPct val="110000"/>
              </a:lnSpc>
              <a:spcBef>
                <a:spcPts val="900"/>
              </a:spcBef>
            </a:pPr>
            <a:r>
              <a:rPr lang="en-US" dirty="0"/>
              <a:t>AWS</a:t>
            </a:r>
          </a:p>
        </p:txBody>
      </p:sp>
      <p:sp>
        <p:nvSpPr>
          <p:cNvPr id="30" name="Rounded Rectangle 29">
            <a:extLst>
              <a:ext uri="{FF2B5EF4-FFF2-40B4-BE49-F238E27FC236}">
                <a16:creationId xmlns:a16="http://schemas.microsoft.com/office/drawing/2014/main" id="{71BF479E-FAF4-74E2-98BC-CDACCA86E11D}"/>
              </a:ext>
            </a:extLst>
          </p:cNvPr>
          <p:cNvSpPr/>
          <p:nvPr/>
        </p:nvSpPr>
        <p:spPr>
          <a:xfrm>
            <a:off x="5195795" y="1461498"/>
            <a:ext cx="1142831"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Luminar API Gateway</a:t>
            </a:r>
          </a:p>
        </p:txBody>
      </p:sp>
      <p:pic>
        <p:nvPicPr>
          <p:cNvPr id="33" name="Picture 32" descr="A screenshot of a chat&#10;&#10;AI-generated content may be incorrect.">
            <a:extLst>
              <a:ext uri="{FF2B5EF4-FFF2-40B4-BE49-F238E27FC236}">
                <a16:creationId xmlns:a16="http://schemas.microsoft.com/office/drawing/2014/main" id="{8477DC54-9ABD-20AD-AFAA-A05233503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479" y="1852656"/>
            <a:ext cx="1302799" cy="2158853"/>
          </a:xfrm>
          <a:prstGeom prst="rect">
            <a:avLst/>
          </a:prstGeom>
        </p:spPr>
      </p:pic>
      <p:sp>
        <p:nvSpPr>
          <p:cNvPr id="36" name="Rounded Rectangle 35">
            <a:extLst>
              <a:ext uri="{FF2B5EF4-FFF2-40B4-BE49-F238E27FC236}">
                <a16:creationId xmlns:a16="http://schemas.microsoft.com/office/drawing/2014/main" id="{1299A150-6E93-AC8D-72E6-123A798BECDE}"/>
              </a:ext>
            </a:extLst>
          </p:cNvPr>
          <p:cNvSpPr/>
          <p:nvPr/>
        </p:nvSpPr>
        <p:spPr>
          <a:xfrm>
            <a:off x="1990151" y="5280019"/>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On-brand approval workflow (existing)</a:t>
            </a:r>
          </a:p>
        </p:txBody>
      </p:sp>
      <p:cxnSp>
        <p:nvCxnSpPr>
          <p:cNvPr id="37" name="Straight Arrow Connector 36">
            <a:extLst>
              <a:ext uri="{FF2B5EF4-FFF2-40B4-BE49-F238E27FC236}">
                <a16:creationId xmlns:a16="http://schemas.microsoft.com/office/drawing/2014/main" id="{5C9DD2A7-CCBC-5ACB-5851-392B30CF2960}"/>
              </a:ext>
            </a:extLst>
          </p:cNvPr>
          <p:cNvCxnSpPr>
            <a:cxnSpLocks/>
          </p:cNvCxnSpPr>
          <p:nvPr/>
        </p:nvCxnSpPr>
        <p:spPr>
          <a:xfrm>
            <a:off x="3882278" y="1971467"/>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7E740AD-9547-07CD-D2F0-5DC9A3072CC9}"/>
              </a:ext>
            </a:extLst>
          </p:cNvPr>
          <p:cNvSpPr txBox="1"/>
          <p:nvPr/>
        </p:nvSpPr>
        <p:spPr>
          <a:xfrm>
            <a:off x="4580062" y="1641953"/>
            <a:ext cx="2151551" cy="279885"/>
          </a:xfrm>
          <a:prstGeom prst="rect">
            <a:avLst/>
          </a:prstGeom>
          <a:noFill/>
        </p:spPr>
        <p:txBody>
          <a:bodyPr wrap="square" rtlCol="0">
            <a:spAutoFit/>
          </a:bodyPr>
          <a:lstStyle/>
          <a:p>
            <a:pPr algn="l">
              <a:lnSpc>
                <a:spcPct val="110000"/>
              </a:lnSpc>
              <a:spcBef>
                <a:spcPts val="900"/>
              </a:spcBef>
            </a:pPr>
            <a:r>
              <a:rPr lang="en-US" sz="1200" dirty="0"/>
              <a:t>Prompts, Images and Feedback</a:t>
            </a:r>
          </a:p>
        </p:txBody>
      </p:sp>
      <p:cxnSp>
        <p:nvCxnSpPr>
          <p:cNvPr id="39" name="Straight Arrow Connector 38">
            <a:extLst>
              <a:ext uri="{FF2B5EF4-FFF2-40B4-BE49-F238E27FC236}">
                <a16:creationId xmlns:a16="http://schemas.microsoft.com/office/drawing/2014/main" id="{F8308803-15EA-6A81-96E9-D77D0BAE6391}"/>
              </a:ext>
            </a:extLst>
          </p:cNvPr>
          <p:cNvCxnSpPr>
            <a:cxnSpLocks/>
          </p:cNvCxnSpPr>
          <p:nvPr/>
        </p:nvCxnSpPr>
        <p:spPr>
          <a:xfrm flipH="1">
            <a:off x="3882278" y="2081763"/>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D8EFFB4-3FAD-96B8-8083-1B09D8101BED}"/>
              </a:ext>
            </a:extLst>
          </p:cNvPr>
          <p:cNvSpPr txBox="1"/>
          <p:nvPr/>
        </p:nvSpPr>
        <p:spPr>
          <a:xfrm>
            <a:off x="4706507" y="2107679"/>
            <a:ext cx="1986506" cy="285271"/>
          </a:xfrm>
          <a:prstGeom prst="rect">
            <a:avLst/>
          </a:prstGeom>
          <a:noFill/>
        </p:spPr>
        <p:txBody>
          <a:bodyPr wrap="square" rtlCol="0">
            <a:spAutoFit/>
          </a:bodyPr>
          <a:lstStyle/>
          <a:p>
            <a:pPr algn="l">
              <a:lnSpc>
                <a:spcPct val="110000"/>
              </a:lnSpc>
              <a:spcBef>
                <a:spcPts val="900"/>
              </a:spcBef>
            </a:pPr>
            <a:r>
              <a:rPr lang="en-US" sz="1200" dirty="0"/>
              <a:t>On-Brand Filtered Responses</a:t>
            </a:r>
          </a:p>
        </p:txBody>
      </p:sp>
      <p:sp>
        <p:nvSpPr>
          <p:cNvPr id="59" name="Rounded Rectangle 58">
            <a:extLst>
              <a:ext uri="{FF2B5EF4-FFF2-40B4-BE49-F238E27FC236}">
                <a16:creationId xmlns:a16="http://schemas.microsoft.com/office/drawing/2014/main" id="{273A033B-2415-2F89-987B-DE02D0C99342}"/>
              </a:ext>
            </a:extLst>
          </p:cNvPr>
          <p:cNvSpPr/>
          <p:nvPr/>
        </p:nvSpPr>
        <p:spPr>
          <a:xfrm>
            <a:off x="7010400" y="1641952"/>
            <a:ext cx="1244600"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Chatbot Logic</a:t>
            </a:r>
          </a:p>
        </p:txBody>
      </p:sp>
      <p:sp>
        <p:nvSpPr>
          <p:cNvPr id="60" name="Rounded Rectangle 59">
            <a:extLst>
              <a:ext uri="{FF2B5EF4-FFF2-40B4-BE49-F238E27FC236}">
                <a16:creationId xmlns:a16="http://schemas.microsoft.com/office/drawing/2014/main" id="{C8D2B9A1-A37C-6C90-1854-C7AC8FD85A9A}"/>
              </a:ext>
            </a:extLst>
          </p:cNvPr>
          <p:cNvSpPr/>
          <p:nvPr/>
        </p:nvSpPr>
        <p:spPr>
          <a:xfrm>
            <a:off x="7007588" y="2932082"/>
            <a:ext cx="3855145" cy="121719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Brand Filter</a:t>
            </a:r>
          </a:p>
        </p:txBody>
      </p:sp>
      <p:sp>
        <p:nvSpPr>
          <p:cNvPr id="61" name="Rounded Rectangle 60">
            <a:extLst>
              <a:ext uri="{FF2B5EF4-FFF2-40B4-BE49-F238E27FC236}">
                <a16:creationId xmlns:a16="http://schemas.microsoft.com/office/drawing/2014/main" id="{DB129BF0-F7A1-CD15-DE24-E4CE896D48AC}"/>
              </a:ext>
            </a:extLst>
          </p:cNvPr>
          <p:cNvSpPr/>
          <p:nvPr/>
        </p:nvSpPr>
        <p:spPr>
          <a:xfrm>
            <a:off x="8445942" y="1641953"/>
            <a:ext cx="2416791"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AWS Comprehend, </a:t>
            </a:r>
            <a:br>
              <a:rPr lang="en-US" sz="1200" dirty="0">
                <a:solidFill>
                  <a:schemeClr val="tx1"/>
                </a:solidFill>
              </a:rPr>
            </a:br>
            <a:r>
              <a:rPr lang="en-US" sz="1200" dirty="0" err="1">
                <a:solidFill>
                  <a:schemeClr val="tx1"/>
                </a:solidFill>
              </a:rPr>
              <a:t>Rekognition</a:t>
            </a:r>
            <a:r>
              <a:rPr lang="en-US" sz="1200" dirty="0">
                <a:solidFill>
                  <a:schemeClr val="tx1"/>
                </a:solidFill>
              </a:rPr>
              <a:t>, </a:t>
            </a:r>
            <a:r>
              <a:rPr lang="en-US" sz="1200" dirty="0" err="1">
                <a:solidFill>
                  <a:schemeClr val="tx1"/>
                </a:solidFill>
              </a:rPr>
              <a:t>SageMaker</a:t>
            </a:r>
            <a:r>
              <a:rPr lang="en-US" sz="1200" dirty="0">
                <a:solidFill>
                  <a:schemeClr val="tx1"/>
                </a:solidFill>
              </a:rPr>
              <a:t> </a:t>
            </a:r>
          </a:p>
        </p:txBody>
      </p:sp>
      <p:cxnSp>
        <p:nvCxnSpPr>
          <p:cNvPr id="62" name="Straight Arrow Connector 61">
            <a:extLst>
              <a:ext uri="{FF2B5EF4-FFF2-40B4-BE49-F238E27FC236}">
                <a16:creationId xmlns:a16="http://schemas.microsoft.com/office/drawing/2014/main" id="{480C3E24-CE28-6BB0-E055-46E9639437B7}"/>
              </a:ext>
            </a:extLst>
          </p:cNvPr>
          <p:cNvCxnSpPr>
            <a:cxnSpLocks/>
          </p:cNvCxnSpPr>
          <p:nvPr/>
        </p:nvCxnSpPr>
        <p:spPr>
          <a:xfrm flipV="1">
            <a:off x="7768167" y="2744257"/>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40C7E66-DAB4-28B0-2EED-BE0A60434C15}"/>
              </a:ext>
            </a:extLst>
          </p:cNvPr>
          <p:cNvCxnSpPr>
            <a:cxnSpLocks/>
            <a:stCxn id="59" idx="2"/>
          </p:cNvCxnSpPr>
          <p:nvPr/>
        </p:nvCxnSpPr>
        <p:spPr>
          <a:xfrm>
            <a:off x="7632700" y="2768599"/>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E2037B4-673E-A159-98C4-04EA353CAF0F}"/>
              </a:ext>
            </a:extLst>
          </p:cNvPr>
          <p:cNvCxnSpPr>
            <a:cxnSpLocks/>
          </p:cNvCxnSpPr>
          <p:nvPr/>
        </p:nvCxnSpPr>
        <p:spPr>
          <a:xfrm flipV="1">
            <a:off x="9707033" y="2645272"/>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737225F-0A66-F208-C6D2-3C3E62A0CE49}"/>
              </a:ext>
            </a:extLst>
          </p:cNvPr>
          <p:cNvCxnSpPr>
            <a:cxnSpLocks/>
          </p:cNvCxnSpPr>
          <p:nvPr/>
        </p:nvCxnSpPr>
        <p:spPr>
          <a:xfrm>
            <a:off x="9571566" y="2669614"/>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30CE5299-74B8-87FD-760B-BB96AD27B15C}"/>
              </a:ext>
            </a:extLst>
          </p:cNvPr>
          <p:cNvSpPr/>
          <p:nvPr/>
        </p:nvSpPr>
        <p:spPr>
          <a:xfrm>
            <a:off x="661691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Firefly API (Vision)</a:t>
            </a:r>
          </a:p>
        </p:txBody>
      </p:sp>
      <p:sp>
        <p:nvSpPr>
          <p:cNvPr id="73" name="Rounded Rectangle 72">
            <a:extLst>
              <a:ext uri="{FF2B5EF4-FFF2-40B4-BE49-F238E27FC236}">
                <a16:creationId xmlns:a16="http://schemas.microsoft.com/office/drawing/2014/main" id="{DA78BE4F-F312-C7C8-AFD1-7DB012154E3F}"/>
              </a:ext>
            </a:extLst>
          </p:cNvPr>
          <p:cNvSpPr/>
          <p:nvPr/>
        </p:nvSpPr>
        <p:spPr>
          <a:xfrm>
            <a:off x="8226027"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OpenAI API (LLM)</a:t>
            </a:r>
          </a:p>
        </p:txBody>
      </p:sp>
      <p:sp>
        <p:nvSpPr>
          <p:cNvPr id="75" name="Rounded Rectangle 74">
            <a:extLst>
              <a:ext uri="{FF2B5EF4-FFF2-40B4-BE49-F238E27FC236}">
                <a16:creationId xmlns:a16="http://schemas.microsoft.com/office/drawing/2014/main" id="{4716CD69-F42B-7EEF-6878-3A45E25F7694}"/>
              </a:ext>
            </a:extLst>
          </p:cNvPr>
          <p:cNvSpPr/>
          <p:nvPr/>
        </p:nvSpPr>
        <p:spPr>
          <a:xfrm>
            <a:off x="983514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r>
              <a:rPr lang="en-US" sz="1200" baseline="30000" dirty="0">
                <a:solidFill>
                  <a:schemeClr val="tx1"/>
                </a:solidFill>
              </a:rPr>
              <a:t>rd</a:t>
            </a:r>
            <a:r>
              <a:rPr lang="en-US" sz="1200" dirty="0">
                <a:solidFill>
                  <a:schemeClr val="tx1"/>
                </a:solidFill>
              </a:rPr>
              <a:t> Party Training APIs</a:t>
            </a:r>
          </a:p>
        </p:txBody>
      </p:sp>
      <p:cxnSp>
        <p:nvCxnSpPr>
          <p:cNvPr id="76" name="Straight Arrow Connector 75">
            <a:extLst>
              <a:ext uri="{FF2B5EF4-FFF2-40B4-BE49-F238E27FC236}">
                <a16:creationId xmlns:a16="http://schemas.microsoft.com/office/drawing/2014/main" id="{747A6D7B-3EFF-532E-7078-3B07925D64CA}"/>
              </a:ext>
            </a:extLst>
          </p:cNvPr>
          <p:cNvCxnSpPr>
            <a:cxnSpLocks/>
          </p:cNvCxnSpPr>
          <p:nvPr/>
        </p:nvCxnSpPr>
        <p:spPr>
          <a:xfrm flipV="1">
            <a:off x="89481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1AFED67-64D3-1894-7734-C54914618C82}"/>
              </a:ext>
            </a:extLst>
          </p:cNvPr>
          <p:cNvCxnSpPr>
            <a:cxnSpLocks/>
          </p:cNvCxnSpPr>
          <p:nvPr/>
        </p:nvCxnSpPr>
        <p:spPr>
          <a:xfrm>
            <a:off x="8812675"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0F10D86-1649-86EC-9513-C43531C632E9}"/>
              </a:ext>
            </a:extLst>
          </p:cNvPr>
          <p:cNvCxnSpPr>
            <a:cxnSpLocks/>
          </p:cNvCxnSpPr>
          <p:nvPr/>
        </p:nvCxnSpPr>
        <p:spPr>
          <a:xfrm flipV="1">
            <a:off x="7322542"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1AFBD0CD-4710-4F6D-997D-0DBC9B1DC69C}"/>
              </a:ext>
            </a:extLst>
          </p:cNvPr>
          <p:cNvCxnSpPr>
            <a:cxnSpLocks/>
          </p:cNvCxnSpPr>
          <p:nvPr/>
        </p:nvCxnSpPr>
        <p:spPr>
          <a:xfrm>
            <a:off x="7187075"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76EE7DB-AD7D-4E2E-F365-FC92CA4C2E0F}"/>
              </a:ext>
            </a:extLst>
          </p:cNvPr>
          <p:cNvCxnSpPr>
            <a:cxnSpLocks/>
          </p:cNvCxnSpPr>
          <p:nvPr/>
        </p:nvCxnSpPr>
        <p:spPr>
          <a:xfrm flipV="1">
            <a:off x="10556809"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724C860-63F9-D7B9-C510-515996534E13}"/>
              </a:ext>
            </a:extLst>
          </p:cNvPr>
          <p:cNvCxnSpPr>
            <a:cxnSpLocks/>
          </p:cNvCxnSpPr>
          <p:nvPr/>
        </p:nvCxnSpPr>
        <p:spPr>
          <a:xfrm>
            <a:off x="104213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1773CB8-AFDE-9C19-9A3D-EF18DE0A4112}"/>
              </a:ext>
            </a:extLst>
          </p:cNvPr>
          <p:cNvCxnSpPr>
            <a:cxnSpLocks/>
          </p:cNvCxnSpPr>
          <p:nvPr/>
        </p:nvCxnSpPr>
        <p:spPr>
          <a:xfrm>
            <a:off x="3176438" y="3953249"/>
            <a:ext cx="0" cy="141461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0D59375-6464-F1AF-7CFD-8906FE3CCEE1}"/>
              </a:ext>
            </a:extLst>
          </p:cNvPr>
          <p:cNvCxnSpPr>
            <a:cxnSpLocks/>
          </p:cNvCxnSpPr>
          <p:nvPr/>
        </p:nvCxnSpPr>
        <p:spPr>
          <a:xfrm>
            <a:off x="6223424" y="1971467"/>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06D4C61-8C0A-32AC-E456-AA7AE9C84A30}"/>
              </a:ext>
            </a:extLst>
          </p:cNvPr>
          <p:cNvCxnSpPr>
            <a:cxnSpLocks/>
          </p:cNvCxnSpPr>
          <p:nvPr/>
        </p:nvCxnSpPr>
        <p:spPr>
          <a:xfrm flipH="1">
            <a:off x="6223424" y="2081763"/>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496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61F2C-0543-F73E-13E3-CFA1926A79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B16AEF7-E29C-C710-F8AA-5FE603FAA9C7}"/>
              </a:ext>
            </a:extLst>
          </p:cNvPr>
          <p:cNvSpPr>
            <a:spLocks noGrp="1"/>
          </p:cNvSpPr>
          <p:nvPr>
            <p:ph type="title"/>
          </p:nvPr>
        </p:nvSpPr>
        <p:spPr>
          <a:xfrm>
            <a:off x="609600" y="264085"/>
            <a:ext cx="4937760" cy="946389"/>
          </a:xfrm>
        </p:spPr>
        <p:txBody>
          <a:bodyPr/>
          <a:lstStyle/>
          <a:p>
            <a:r>
              <a:rPr lang="en-US" dirty="0"/>
              <a:t>Understanding </a:t>
            </a:r>
            <a:br>
              <a:rPr lang="en-US" dirty="0"/>
            </a:br>
            <a:r>
              <a:rPr lang="en-US" dirty="0"/>
              <a:t>Luminar’s Needs</a:t>
            </a:r>
          </a:p>
        </p:txBody>
      </p:sp>
      <p:sp>
        <p:nvSpPr>
          <p:cNvPr id="9" name="Content Placeholder 8">
            <a:extLst>
              <a:ext uri="{FF2B5EF4-FFF2-40B4-BE49-F238E27FC236}">
                <a16:creationId xmlns:a16="http://schemas.microsoft.com/office/drawing/2014/main" id="{0171CD79-EDD1-47F2-8731-9711189E6746}"/>
              </a:ext>
            </a:extLst>
          </p:cNvPr>
          <p:cNvSpPr>
            <a:spLocks noGrp="1"/>
          </p:cNvSpPr>
          <p:nvPr>
            <p:ph idx="1"/>
          </p:nvPr>
        </p:nvSpPr>
        <p:spPr/>
        <p:txBody>
          <a:bodyPr/>
          <a:lstStyle/>
          <a:p>
            <a:r>
              <a:rPr lang="en-US" dirty="0"/>
              <a:t>Key needs: </a:t>
            </a:r>
          </a:p>
          <a:p>
            <a:pPr lvl="1"/>
            <a:r>
              <a:rPr lang="en-US" dirty="0"/>
              <a:t>On-brand text/image/video generation</a:t>
            </a:r>
          </a:p>
          <a:p>
            <a:pPr lvl="1"/>
            <a:r>
              <a:rPr lang="en-US" dirty="0"/>
              <a:t>Secure and scalable AI integration</a:t>
            </a:r>
          </a:p>
          <a:p>
            <a:pPr lvl="1"/>
            <a:r>
              <a:rPr lang="en-US" dirty="0"/>
              <a:t>Elegant integration with existing/proposed systems</a:t>
            </a:r>
          </a:p>
          <a:p>
            <a:r>
              <a:rPr lang="en-US" dirty="0"/>
              <a:t>Key challenges:</a:t>
            </a:r>
          </a:p>
          <a:p>
            <a:pPr lvl="1"/>
            <a:r>
              <a:rPr lang="en-US" dirty="0"/>
              <a:t>Understanding the current AI architecture </a:t>
            </a:r>
          </a:p>
          <a:p>
            <a:pPr lvl="1"/>
            <a:r>
              <a:rPr lang="en-US" dirty="0"/>
              <a:t>Documenting all proposed requirements</a:t>
            </a:r>
          </a:p>
          <a:p>
            <a:pPr lvl="1"/>
            <a:r>
              <a:rPr lang="en-US" dirty="0"/>
              <a:t>Integrating Adobe’s AI tools with internal APIs, systems &amp; any third-party solutions</a:t>
            </a:r>
          </a:p>
          <a:p>
            <a:pPr lvl="1"/>
            <a:r>
              <a:rPr lang="en-US" dirty="0"/>
              <a:t>Training the business on use of new AI tools</a:t>
            </a:r>
          </a:p>
        </p:txBody>
      </p:sp>
      <p:pic>
        <p:nvPicPr>
          <p:cNvPr id="7" name="Picture Placeholder 6" descr="A group of people crossing a street&#10;&#10;AI-generated content may be incorrect.">
            <a:extLst>
              <a:ext uri="{FF2B5EF4-FFF2-40B4-BE49-F238E27FC236}">
                <a16:creationId xmlns:a16="http://schemas.microsoft.com/office/drawing/2014/main" id="{CE2D592E-9A0F-8A26-4E2E-1C2D2499CEA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3939577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D1D79-7129-908A-9BB8-F0415456153F}"/>
            </a:ext>
          </a:extLst>
        </p:cNvPr>
        <p:cNvGrpSpPr/>
        <p:nvPr/>
      </p:nvGrpSpPr>
      <p:grpSpPr>
        <a:xfrm>
          <a:off x="0" y="0"/>
          <a:ext cx="0" cy="0"/>
          <a:chOff x="0" y="0"/>
          <a:chExt cx="0" cy="0"/>
        </a:xfrm>
      </p:grpSpPr>
      <p:pic>
        <p:nvPicPr>
          <p:cNvPr id="10" name="Picture 9" descr="A screenshot of a computer&#10;&#10;AI-generated content may be incorrect.">
            <a:extLst>
              <a:ext uri="{FF2B5EF4-FFF2-40B4-BE49-F238E27FC236}">
                <a16:creationId xmlns:a16="http://schemas.microsoft.com/office/drawing/2014/main" id="{EBB9D0DD-FF1F-1991-9DB8-02D615E3E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3405" y="1177400"/>
            <a:ext cx="6685189" cy="5100897"/>
          </a:xfrm>
          <a:prstGeom prst="rect">
            <a:avLst/>
          </a:prstGeom>
        </p:spPr>
      </p:pic>
      <p:sp>
        <p:nvSpPr>
          <p:cNvPr id="16" name="Title 3">
            <a:extLst>
              <a:ext uri="{FF2B5EF4-FFF2-40B4-BE49-F238E27FC236}">
                <a16:creationId xmlns:a16="http://schemas.microsoft.com/office/drawing/2014/main" id="{81F10004-279B-FE7A-50F5-3DEC3D76F68C}"/>
              </a:ext>
            </a:extLst>
          </p:cNvPr>
          <p:cNvSpPr>
            <a:spLocks noGrp="1"/>
          </p:cNvSpPr>
          <p:nvPr>
            <p:ph type="title"/>
          </p:nvPr>
        </p:nvSpPr>
        <p:spPr>
          <a:xfrm>
            <a:off x="609600" y="297159"/>
            <a:ext cx="4937760" cy="880241"/>
          </a:xfrm>
        </p:spPr>
        <p:txBody>
          <a:bodyPr/>
          <a:lstStyle/>
          <a:p>
            <a:r>
              <a:rPr lang="en-US" sz="3200" dirty="0"/>
              <a:t>Proposed Architecture </a:t>
            </a:r>
            <a:br>
              <a:rPr lang="en-US" sz="3200" dirty="0"/>
            </a:br>
            <a:r>
              <a:rPr lang="en-US" sz="3200" dirty="0"/>
              <a:t>&amp; API Management</a:t>
            </a:r>
          </a:p>
        </p:txBody>
      </p:sp>
    </p:spTree>
    <p:extLst>
      <p:ext uri="{BB962C8B-B14F-4D97-AF65-F5344CB8AC3E}">
        <p14:creationId xmlns:p14="http://schemas.microsoft.com/office/powerpoint/2010/main" val="416088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C7124-A211-03AB-78DA-0DEEDDAA2F0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376C45-8EBF-8CEB-B524-005BF8EE238B}"/>
              </a:ext>
            </a:extLst>
          </p:cNvPr>
          <p:cNvSpPr>
            <a:spLocks noGrp="1"/>
          </p:cNvSpPr>
          <p:nvPr>
            <p:ph type="title"/>
          </p:nvPr>
        </p:nvSpPr>
        <p:spPr>
          <a:xfrm>
            <a:off x="609600" y="2496437"/>
            <a:ext cx="10972800" cy="1865126"/>
          </a:xfrm>
        </p:spPr>
        <p:txBody>
          <a:bodyPr/>
          <a:lstStyle/>
          <a:p>
            <a:r>
              <a:rPr lang="en-US" dirty="0"/>
              <a:t>Brand Filter</a:t>
            </a:r>
            <a:br>
              <a:rPr lang="en-US" dirty="0"/>
            </a:br>
            <a:r>
              <a:rPr lang="en-US" dirty="0"/>
              <a:t>Training Strategy</a:t>
            </a:r>
          </a:p>
        </p:txBody>
      </p:sp>
    </p:spTree>
    <p:extLst>
      <p:ext uri="{BB962C8B-B14F-4D97-AF65-F5344CB8AC3E}">
        <p14:creationId xmlns:p14="http://schemas.microsoft.com/office/powerpoint/2010/main" val="3375725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DB48C-9C69-AC05-FABA-2626C76977E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B967C70-DEF0-17E1-FB7B-D014CE3320DC}"/>
              </a:ext>
            </a:extLst>
          </p:cNvPr>
          <p:cNvSpPr>
            <a:spLocks noGrp="1"/>
          </p:cNvSpPr>
          <p:nvPr>
            <p:ph type="title"/>
          </p:nvPr>
        </p:nvSpPr>
        <p:spPr/>
        <p:txBody>
          <a:bodyPr>
            <a:normAutofit/>
          </a:bodyPr>
          <a:lstStyle/>
          <a:p>
            <a:r>
              <a:rPr lang="en-US" dirty="0"/>
              <a:t>Brand Filter </a:t>
            </a:r>
            <a:br>
              <a:rPr lang="en-US" dirty="0"/>
            </a:br>
            <a:r>
              <a:rPr lang="en-US" dirty="0"/>
              <a:t>Training Strategy</a:t>
            </a:r>
          </a:p>
        </p:txBody>
      </p:sp>
      <p:sp>
        <p:nvSpPr>
          <p:cNvPr id="9" name="Content Placeholder 8">
            <a:extLst>
              <a:ext uri="{FF2B5EF4-FFF2-40B4-BE49-F238E27FC236}">
                <a16:creationId xmlns:a16="http://schemas.microsoft.com/office/drawing/2014/main" id="{E9A8DA6A-18AC-85D8-2AD5-4B351FF11FFF}"/>
              </a:ext>
            </a:extLst>
          </p:cNvPr>
          <p:cNvSpPr>
            <a:spLocks noGrp="1"/>
          </p:cNvSpPr>
          <p:nvPr>
            <p:ph idx="1"/>
          </p:nvPr>
        </p:nvSpPr>
        <p:spPr>
          <a:xfrm>
            <a:off x="609600" y="1342870"/>
            <a:ext cx="4572000" cy="4992624"/>
          </a:xfrm>
        </p:spPr>
        <p:txBody>
          <a:bodyPr/>
          <a:lstStyle/>
          <a:p>
            <a:r>
              <a:rPr lang="en-US" b="1" dirty="0"/>
              <a:t>Define Specific Criteria</a:t>
            </a:r>
            <a:r>
              <a:rPr lang="en-US" dirty="0"/>
              <a:t>: </a:t>
            </a:r>
          </a:p>
          <a:p>
            <a:pPr lvl="1"/>
            <a:r>
              <a:rPr lang="en-US" dirty="0"/>
              <a:t>Clearly outline what constitutes acceptable and unacceptable content for your brand</a:t>
            </a:r>
          </a:p>
          <a:p>
            <a:r>
              <a:rPr lang="en-US" b="1" dirty="0"/>
              <a:t>Select Appropriate APIs</a:t>
            </a:r>
            <a:r>
              <a:rPr lang="en-US" dirty="0"/>
              <a:t>: </a:t>
            </a:r>
          </a:p>
          <a:p>
            <a:pPr lvl="1"/>
            <a:r>
              <a:rPr lang="en-US" dirty="0"/>
              <a:t>Choose APIs that align with your content types and moderation needs. </a:t>
            </a:r>
          </a:p>
          <a:p>
            <a:r>
              <a:rPr lang="en-US" b="1" dirty="0"/>
              <a:t>Integrate and Test</a:t>
            </a:r>
            <a:r>
              <a:rPr lang="en-US" dirty="0"/>
              <a:t>: </a:t>
            </a:r>
          </a:p>
          <a:p>
            <a:pPr lvl="1"/>
            <a:r>
              <a:rPr lang="en-US" dirty="0"/>
              <a:t>Implement the selected APIs into your system and conduct thorough testing to ensure efficacy.</a:t>
            </a:r>
          </a:p>
          <a:p>
            <a:r>
              <a:rPr lang="en-US" b="1" dirty="0"/>
              <a:t>Monitor and Iterate</a:t>
            </a:r>
            <a:r>
              <a:rPr lang="en-US" dirty="0"/>
              <a:t>: </a:t>
            </a:r>
          </a:p>
          <a:p>
            <a:pPr lvl="1"/>
            <a:r>
              <a:rPr lang="en-US" dirty="0"/>
              <a:t>Continuously monitor the performance and update your models as needed to adapt to new content trends.</a:t>
            </a:r>
          </a:p>
        </p:txBody>
      </p:sp>
      <p:pic>
        <p:nvPicPr>
          <p:cNvPr id="16" name="Picture Placeholder 15" descr="A car with a mirror on top of it&#10;&#10;AI-generated content may be incorrect.">
            <a:extLst>
              <a:ext uri="{FF2B5EF4-FFF2-40B4-BE49-F238E27FC236}">
                <a16:creationId xmlns:a16="http://schemas.microsoft.com/office/drawing/2014/main" id="{6596647B-49E6-4B40-F3F6-0B02046107D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3303" r="13303"/>
          <a:stretch>
            <a:fillRect/>
          </a:stretch>
        </p:blipFill>
        <p:spPr/>
      </p:pic>
    </p:spTree>
    <p:extLst>
      <p:ext uri="{BB962C8B-B14F-4D97-AF65-F5344CB8AC3E}">
        <p14:creationId xmlns:p14="http://schemas.microsoft.com/office/powerpoint/2010/main" val="1695204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9612F-06BE-E27F-FB8D-CAB627F7FEE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86FD348-3147-EB42-7606-178D6BF24B69}"/>
              </a:ext>
            </a:extLst>
          </p:cNvPr>
          <p:cNvSpPr>
            <a:spLocks noGrp="1"/>
          </p:cNvSpPr>
          <p:nvPr>
            <p:ph type="title"/>
          </p:nvPr>
        </p:nvSpPr>
        <p:spPr>
          <a:xfrm>
            <a:off x="609600" y="2939635"/>
            <a:ext cx="10972800" cy="978729"/>
          </a:xfrm>
        </p:spPr>
        <p:txBody>
          <a:bodyPr/>
          <a:lstStyle/>
          <a:p>
            <a:r>
              <a:rPr lang="en-US" dirty="0"/>
              <a:t>Q&amp;A and Demo</a:t>
            </a:r>
          </a:p>
        </p:txBody>
      </p:sp>
    </p:spTree>
    <p:extLst>
      <p:ext uri="{BB962C8B-B14F-4D97-AF65-F5344CB8AC3E}">
        <p14:creationId xmlns:p14="http://schemas.microsoft.com/office/powerpoint/2010/main" val="3709513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BA391-CF72-A8C6-B01E-8A97C35422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3056B-C348-9EC4-5638-B4D3BFB877C8}"/>
              </a:ext>
            </a:extLst>
          </p:cNvPr>
          <p:cNvSpPr>
            <a:spLocks noGrp="1"/>
          </p:cNvSpPr>
          <p:nvPr>
            <p:ph type="title"/>
          </p:nvPr>
        </p:nvSpPr>
        <p:spPr>
          <a:xfrm>
            <a:off x="609600" y="-1371600"/>
            <a:ext cx="10972800" cy="946389"/>
          </a:xfrm>
        </p:spPr>
        <p:txBody>
          <a:bodyPr/>
          <a:lstStyle/>
          <a:p>
            <a:r>
              <a:rPr lang="en-US"/>
              <a:t>Closer Slide</a:t>
            </a:r>
          </a:p>
        </p:txBody>
      </p:sp>
    </p:spTree>
    <p:extLst>
      <p:ext uri="{BB962C8B-B14F-4D97-AF65-F5344CB8AC3E}">
        <p14:creationId xmlns:p14="http://schemas.microsoft.com/office/powerpoint/2010/main" val="4225032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255B5-ED37-AB30-C782-3B0AEA061F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E132F4-D5F4-E2A2-C570-C337F7FE0E70}"/>
              </a:ext>
            </a:extLst>
          </p:cNvPr>
          <p:cNvSpPr>
            <a:spLocks noGrp="1"/>
          </p:cNvSpPr>
          <p:nvPr>
            <p:ph type="title"/>
          </p:nvPr>
        </p:nvSpPr>
        <p:spPr>
          <a:xfrm>
            <a:off x="609600" y="-1371600"/>
            <a:ext cx="10972800" cy="946389"/>
          </a:xfrm>
        </p:spPr>
        <p:txBody>
          <a:bodyPr/>
          <a:lstStyle/>
          <a:p>
            <a:r>
              <a:rPr lang="en-US"/>
              <a:t>Closer Slide</a:t>
            </a:r>
          </a:p>
        </p:txBody>
      </p:sp>
    </p:spTree>
    <p:extLst>
      <p:ext uri="{BB962C8B-B14F-4D97-AF65-F5344CB8AC3E}">
        <p14:creationId xmlns:p14="http://schemas.microsoft.com/office/powerpoint/2010/main" val="1794329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CD71D-6F5D-3F32-EE93-0F8F872694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7CC3EF-D7C3-516F-5A96-DB6AF715A556}"/>
              </a:ext>
            </a:extLst>
          </p:cNvPr>
          <p:cNvSpPr>
            <a:spLocks noGrp="1"/>
          </p:cNvSpPr>
          <p:nvPr>
            <p:ph type="title"/>
          </p:nvPr>
        </p:nvSpPr>
        <p:spPr>
          <a:xfrm>
            <a:off x="609600" y="-1371600"/>
            <a:ext cx="10972800" cy="946389"/>
          </a:xfrm>
        </p:spPr>
        <p:txBody>
          <a:bodyPr/>
          <a:lstStyle/>
          <a:p>
            <a:r>
              <a:rPr lang="en-US"/>
              <a:t>Closer Slide</a:t>
            </a:r>
          </a:p>
        </p:txBody>
      </p:sp>
    </p:spTree>
    <p:extLst>
      <p:ext uri="{BB962C8B-B14F-4D97-AF65-F5344CB8AC3E}">
        <p14:creationId xmlns:p14="http://schemas.microsoft.com/office/powerpoint/2010/main" val="3914491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43C5B-BD7F-5C1C-6502-5BDA016BB2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A4600E0-2B38-A9A4-DBA2-FF60A61BE403}"/>
              </a:ext>
            </a:extLst>
          </p:cNvPr>
          <p:cNvSpPr>
            <a:spLocks noGrp="1"/>
          </p:cNvSpPr>
          <p:nvPr>
            <p:ph type="title"/>
          </p:nvPr>
        </p:nvSpPr>
        <p:spPr>
          <a:xfrm>
            <a:off x="609600" y="2496437"/>
            <a:ext cx="10972800" cy="1865126"/>
          </a:xfrm>
        </p:spPr>
        <p:txBody>
          <a:bodyPr/>
          <a:lstStyle/>
          <a:p>
            <a:r>
              <a:rPr lang="en-US" dirty="0"/>
              <a:t>Things I’d like to </a:t>
            </a:r>
            <a:br>
              <a:rPr lang="en-US" dirty="0"/>
            </a:br>
            <a:r>
              <a:rPr lang="en-US" dirty="0"/>
              <a:t>have done better</a:t>
            </a:r>
          </a:p>
        </p:txBody>
      </p:sp>
    </p:spTree>
    <p:extLst>
      <p:ext uri="{BB962C8B-B14F-4D97-AF65-F5344CB8AC3E}">
        <p14:creationId xmlns:p14="http://schemas.microsoft.com/office/powerpoint/2010/main" val="3167781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25D98-1915-3BF4-014C-6B1EE6EA4C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EF3339-A176-027B-80D7-2F16BC9C2203}"/>
              </a:ext>
            </a:extLst>
          </p:cNvPr>
          <p:cNvSpPr>
            <a:spLocks noGrp="1"/>
          </p:cNvSpPr>
          <p:nvPr>
            <p:ph type="title"/>
          </p:nvPr>
        </p:nvSpPr>
        <p:spPr>
          <a:xfrm>
            <a:off x="609600" y="264085"/>
            <a:ext cx="4937760" cy="946389"/>
          </a:xfrm>
        </p:spPr>
        <p:txBody>
          <a:bodyPr/>
          <a:lstStyle/>
          <a:p>
            <a:r>
              <a:rPr lang="en-US" dirty="0"/>
              <a:t>Things I’d like to </a:t>
            </a:r>
            <a:br>
              <a:rPr lang="en-US" dirty="0"/>
            </a:br>
            <a:r>
              <a:rPr lang="en-US" dirty="0"/>
              <a:t>have done better</a:t>
            </a:r>
          </a:p>
        </p:txBody>
      </p:sp>
      <p:sp>
        <p:nvSpPr>
          <p:cNvPr id="9" name="Content Placeholder 8">
            <a:extLst>
              <a:ext uri="{FF2B5EF4-FFF2-40B4-BE49-F238E27FC236}">
                <a16:creationId xmlns:a16="http://schemas.microsoft.com/office/drawing/2014/main" id="{A1BC9EA8-1BB3-EE7B-6C62-EBA2D2A89F66}"/>
              </a:ext>
            </a:extLst>
          </p:cNvPr>
          <p:cNvSpPr>
            <a:spLocks noGrp="1"/>
          </p:cNvSpPr>
          <p:nvPr>
            <p:ph idx="1"/>
          </p:nvPr>
        </p:nvSpPr>
        <p:spPr/>
        <p:txBody>
          <a:bodyPr/>
          <a:lstStyle/>
          <a:p>
            <a:r>
              <a:rPr lang="en-US" dirty="0"/>
              <a:t>Additional routes in the code to: </a:t>
            </a:r>
          </a:p>
          <a:p>
            <a:pPr lvl="1"/>
            <a:r>
              <a:rPr lang="en-US" dirty="0"/>
              <a:t>Generate images from a sample</a:t>
            </a:r>
          </a:p>
          <a:p>
            <a:pPr lvl="1"/>
            <a:r>
              <a:rPr lang="en-US" dirty="0"/>
              <a:t>Demo generative fill capabilities</a:t>
            </a:r>
          </a:p>
          <a:p>
            <a:pPr lvl="1"/>
            <a:r>
              <a:rPr lang="en-US" dirty="0"/>
              <a:t>Generate on-brand copy from a sample image</a:t>
            </a:r>
          </a:p>
          <a:p>
            <a:r>
              <a:rPr lang="en-US" dirty="0"/>
              <a:t>Include a feedback feature so that Firefly can learn from what I’m seeing </a:t>
            </a:r>
          </a:p>
          <a:p>
            <a:pPr lvl="1"/>
            <a:r>
              <a:rPr lang="en-US" dirty="0"/>
              <a:t>“more like this”</a:t>
            </a:r>
          </a:p>
          <a:p>
            <a:pPr lvl="1"/>
            <a:r>
              <a:rPr lang="en-US" dirty="0"/>
              <a:t>“that child’s eyes are not closed”</a:t>
            </a:r>
          </a:p>
          <a:p>
            <a:endParaRPr lang="en-US" dirty="0"/>
          </a:p>
          <a:p>
            <a:endParaRPr lang="en-US" dirty="0"/>
          </a:p>
        </p:txBody>
      </p:sp>
      <p:pic>
        <p:nvPicPr>
          <p:cNvPr id="6" name="Picture Placeholder 5" descr="A child in a car seat&#10;&#10;AI-generated content may be incorrect.">
            <a:extLst>
              <a:ext uri="{FF2B5EF4-FFF2-40B4-BE49-F238E27FC236}">
                <a16:creationId xmlns:a16="http://schemas.microsoft.com/office/drawing/2014/main" id="{970C9CB7-9AC7-9223-7BB5-7B34000326C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1812341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31EEA-0127-918D-1569-253D3FB9AE9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8D5563-EE47-7F3A-3B8C-16E59BA4B591}"/>
              </a:ext>
            </a:extLst>
          </p:cNvPr>
          <p:cNvSpPr>
            <a:spLocks noGrp="1"/>
          </p:cNvSpPr>
          <p:nvPr>
            <p:ph type="title"/>
          </p:nvPr>
        </p:nvSpPr>
        <p:spPr>
          <a:xfrm>
            <a:off x="609600" y="2496437"/>
            <a:ext cx="10972800" cy="1865126"/>
          </a:xfrm>
        </p:spPr>
        <p:txBody>
          <a:bodyPr/>
          <a:lstStyle/>
          <a:p>
            <a:r>
              <a:rPr lang="en-US" dirty="0"/>
              <a:t>Overview of </a:t>
            </a:r>
            <a:br>
              <a:rPr lang="en-US" dirty="0"/>
            </a:br>
            <a:r>
              <a:rPr lang="en-US" dirty="0"/>
              <a:t>Firefly Services APIs</a:t>
            </a:r>
          </a:p>
        </p:txBody>
      </p:sp>
    </p:spTree>
    <p:extLst>
      <p:ext uri="{BB962C8B-B14F-4D97-AF65-F5344CB8AC3E}">
        <p14:creationId xmlns:p14="http://schemas.microsoft.com/office/powerpoint/2010/main" val="761182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708E7-3558-ECC4-49C8-D31C94742C4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5629069-1AB6-437E-8578-E5470584ED43}"/>
              </a:ext>
            </a:extLst>
          </p:cNvPr>
          <p:cNvSpPr>
            <a:spLocks noGrp="1"/>
          </p:cNvSpPr>
          <p:nvPr>
            <p:ph type="title"/>
          </p:nvPr>
        </p:nvSpPr>
        <p:spPr>
          <a:xfrm>
            <a:off x="609600" y="264085"/>
            <a:ext cx="4937760" cy="946389"/>
          </a:xfrm>
        </p:spPr>
        <p:txBody>
          <a:bodyPr/>
          <a:lstStyle/>
          <a:p>
            <a:r>
              <a:rPr lang="en-US" dirty="0"/>
              <a:t>Overview of </a:t>
            </a:r>
            <a:br>
              <a:rPr lang="en-US" dirty="0"/>
            </a:br>
            <a:r>
              <a:rPr lang="en-US" dirty="0"/>
              <a:t>Firefly Services APIs</a:t>
            </a:r>
          </a:p>
        </p:txBody>
      </p:sp>
      <p:sp>
        <p:nvSpPr>
          <p:cNvPr id="9" name="Content Placeholder 8">
            <a:extLst>
              <a:ext uri="{FF2B5EF4-FFF2-40B4-BE49-F238E27FC236}">
                <a16:creationId xmlns:a16="http://schemas.microsoft.com/office/drawing/2014/main" id="{B906B196-4AEF-9E89-6EDA-327B68D37A8D}"/>
              </a:ext>
            </a:extLst>
          </p:cNvPr>
          <p:cNvSpPr>
            <a:spLocks noGrp="1"/>
          </p:cNvSpPr>
          <p:nvPr>
            <p:ph idx="1"/>
          </p:nvPr>
        </p:nvSpPr>
        <p:spPr/>
        <p:txBody>
          <a:bodyPr/>
          <a:lstStyle/>
          <a:p>
            <a:r>
              <a:rPr lang="en-US" dirty="0"/>
              <a:t>Firefly APIs enable image, vector, and template generation aligned with brand styles and voice.</a:t>
            </a:r>
          </a:p>
          <a:p>
            <a:r>
              <a:rPr lang="en-US" dirty="0"/>
              <a:t>Supports reference image styling and prompt-based content creation.</a:t>
            </a:r>
          </a:p>
          <a:p>
            <a:r>
              <a:rPr lang="en-US" dirty="0"/>
              <a:t>Ideal for automation, dynamic content, and branded asset/copy production.</a:t>
            </a:r>
          </a:p>
          <a:p>
            <a:r>
              <a:rPr lang="en-US" dirty="0"/>
              <a:t>Key capabilities: text-to-image, generative fill, template remixing, copy generation.</a:t>
            </a:r>
          </a:p>
          <a:p>
            <a:r>
              <a:rPr lang="en-US" dirty="0"/>
              <a:t>Seamless integration with Adobe Express, AEM, and Creative Cloud assets.</a:t>
            </a:r>
          </a:p>
          <a:p>
            <a:pPr marL="0" indent="0">
              <a:buNone/>
            </a:pPr>
            <a:endParaRPr lang="en-US" dirty="0"/>
          </a:p>
        </p:txBody>
      </p:sp>
      <p:pic>
        <p:nvPicPr>
          <p:cNvPr id="6" name="Picture Placeholder 5" descr="A long shot of a road&#10;&#10;AI-generated content may be incorrect.">
            <a:extLst>
              <a:ext uri="{FF2B5EF4-FFF2-40B4-BE49-F238E27FC236}">
                <a16:creationId xmlns:a16="http://schemas.microsoft.com/office/drawing/2014/main" id="{038BC460-0CE6-831F-7EC0-C4502B9AFE7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265" b="5265"/>
          <a:stretch>
            <a:fillRect/>
          </a:stretch>
        </p:blipFill>
        <p:spPr/>
      </p:pic>
    </p:spTree>
    <p:extLst>
      <p:ext uri="{BB962C8B-B14F-4D97-AF65-F5344CB8AC3E}">
        <p14:creationId xmlns:p14="http://schemas.microsoft.com/office/powerpoint/2010/main" val="1070519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C8410-86E9-4A73-C45A-3437E411878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B29808C-965A-06CF-9B23-47E653F7C833}"/>
              </a:ext>
            </a:extLst>
          </p:cNvPr>
          <p:cNvSpPr>
            <a:spLocks noGrp="1"/>
          </p:cNvSpPr>
          <p:nvPr>
            <p:ph type="title"/>
          </p:nvPr>
        </p:nvSpPr>
        <p:spPr>
          <a:xfrm>
            <a:off x="609600" y="2496437"/>
            <a:ext cx="10972800" cy="1865126"/>
          </a:xfrm>
        </p:spPr>
        <p:txBody>
          <a:bodyPr/>
          <a:lstStyle/>
          <a:p>
            <a:r>
              <a:rPr lang="en-US" dirty="0"/>
              <a:t>Integration Strategy </a:t>
            </a:r>
            <a:br>
              <a:rPr lang="en-US" dirty="0"/>
            </a:br>
            <a:r>
              <a:rPr lang="en-US" dirty="0"/>
              <a:t>&amp; Validation</a:t>
            </a:r>
          </a:p>
        </p:txBody>
      </p:sp>
    </p:spTree>
    <p:extLst>
      <p:ext uri="{BB962C8B-B14F-4D97-AF65-F5344CB8AC3E}">
        <p14:creationId xmlns:p14="http://schemas.microsoft.com/office/powerpoint/2010/main" val="2328022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FAB25-A10F-E84F-2696-051870A196F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0DFE72E-B0CC-326E-D964-5461FD6F6C4A}"/>
              </a:ext>
            </a:extLst>
          </p:cNvPr>
          <p:cNvSpPr>
            <a:spLocks noGrp="1"/>
          </p:cNvSpPr>
          <p:nvPr>
            <p:ph type="title"/>
          </p:nvPr>
        </p:nvSpPr>
        <p:spPr>
          <a:xfrm>
            <a:off x="609600" y="264085"/>
            <a:ext cx="4937760" cy="946389"/>
          </a:xfrm>
        </p:spPr>
        <p:txBody>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5745B766-5D29-FD01-D04E-CB79DC98003C}"/>
              </a:ext>
            </a:extLst>
          </p:cNvPr>
          <p:cNvSpPr>
            <a:spLocks noGrp="1"/>
          </p:cNvSpPr>
          <p:nvPr>
            <p:ph idx="1"/>
          </p:nvPr>
        </p:nvSpPr>
        <p:spPr/>
        <p:txBody>
          <a:bodyPr/>
          <a:lstStyle/>
          <a:p>
            <a:r>
              <a:rPr lang="en-US" dirty="0"/>
              <a:t>Phase 0: Information gathering and documentation of requirements</a:t>
            </a:r>
          </a:p>
        </p:txBody>
      </p:sp>
      <p:pic>
        <p:nvPicPr>
          <p:cNvPr id="6" name="Picture Placeholder 5" descr="A child in a car seat&#10;&#10;AI-generated content may be incorrect.">
            <a:extLst>
              <a:ext uri="{FF2B5EF4-FFF2-40B4-BE49-F238E27FC236}">
                <a16:creationId xmlns:a16="http://schemas.microsoft.com/office/drawing/2014/main" id="{46848113-DAA7-BC0A-2413-FFF12699076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420377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EF903-AFBC-8B7B-49B6-7760F35ADC8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90DC02-7E0F-EC10-E8B9-B9B585C286DB}"/>
              </a:ext>
            </a:extLst>
          </p:cNvPr>
          <p:cNvSpPr>
            <a:spLocks noGrp="1"/>
          </p:cNvSpPr>
          <p:nvPr>
            <p:ph type="title"/>
          </p:nvPr>
        </p:nvSpPr>
        <p:spPr>
          <a:xfrm>
            <a:off x="609600" y="264085"/>
            <a:ext cx="4937760" cy="946389"/>
          </a:xfrm>
        </p:spPr>
        <p:txBody>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40DBF0B2-F812-2C1C-0910-0DCB82AD050B}"/>
              </a:ext>
            </a:extLst>
          </p:cNvPr>
          <p:cNvSpPr>
            <a:spLocks noGrp="1"/>
          </p:cNvSpPr>
          <p:nvPr>
            <p:ph idx="1"/>
          </p:nvPr>
        </p:nvSpPr>
        <p:spPr/>
        <p:txBody>
          <a:bodyPr/>
          <a:lstStyle/>
          <a:p>
            <a:r>
              <a:rPr lang="en-US" dirty="0"/>
              <a:t>Phase 0: Information gathering and documentation of requirements</a:t>
            </a:r>
          </a:p>
          <a:p>
            <a:r>
              <a:rPr lang="en-US" dirty="0"/>
              <a:t>Phase 1: PoC with Firefly API (image generation) and prompt engineering.</a:t>
            </a:r>
          </a:p>
        </p:txBody>
      </p:sp>
      <p:pic>
        <p:nvPicPr>
          <p:cNvPr id="6" name="Picture Placeholder 5" descr="A child in a car seat&#10;&#10;AI-generated content may be incorrect.">
            <a:extLst>
              <a:ext uri="{FF2B5EF4-FFF2-40B4-BE49-F238E27FC236}">
                <a16:creationId xmlns:a16="http://schemas.microsoft.com/office/drawing/2014/main" id="{C32DDF17-5028-2620-7460-B24294E8EA7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979588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39480-765C-9C89-96A8-289D335DAD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88DC9FD-6C47-C5C4-EC6C-F1473C484114}"/>
              </a:ext>
            </a:extLst>
          </p:cNvPr>
          <p:cNvSpPr>
            <a:spLocks noGrp="1"/>
          </p:cNvSpPr>
          <p:nvPr>
            <p:ph type="title"/>
          </p:nvPr>
        </p:nvSpPr>
        <p:spPr>
          <a:xfrm>
            <a:off x="609600" y="264085"/>
            <a:ext cx="4937760" cy="946389"/>
          </a:xfrm>
        </p:spPr>
        <p:txBody>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F181A0E4-BED0-1333-0AAD-111D885659A2}"/>
              </a:ext>
            </a:extLst>
          </p:cNvPr>
          <p:cNvSpPr>
            <a:spLocks noGrp="1"/>
          </p:cNvSpPr>
          <p:nvPr>
            <p:ph idx="1"/>
          </p:nvPr>
        </p:nvSpPr>
        <p:spPr/>
        <p:txBody>
          <a:bodyPr/>
          <a:lstStyle/>
          <a:p>
            <a:r>
              <a:rPr lang="en-US" dirty="0"/>
              <a:t>Phase 0: Information gathering and documentation of requirements</a:t>
            </a:r>
          </a:p>
          <a:p>
            <a:r>
              <a:rPr lang="en-US" dirty="0"/>
              <a:t>Phase 1: PoC with Firefly API (image generation) and prompt engineering.</a:t>
            </a:r>
          </a:p>
          <a:p>
            <a:r>
              <a:rPr lang="en-US" dirty="0"/>
              <a:t>Phase 2: Connect chatbot with internal gateway to route AI tasks.</a:t>
            </a:r>
          </a:p>
        </p:txBody>
      </p:sp>
      <p:pic>
        <p:nvPicPr>
          <p:cNvPr id="6" name="Picture Placeholder 5" descr="A child in a car seat&#10;&#10;AI-generated content may be incorrect.">
            <a:extLst>
              <a:ext uri="{FF2B5EF4-FFF2-40B4-BE49-F238E27FC236}">
                <a16:creationId xmlns:a16="http://schemas.microsoft.com/office/drawing/2014/main" id="{E0AD0959-C7E6-D272-6966-A35DF93B3EA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2361442441"/>
      </p:ext>
    </p:extLst>
  </p:cSld>
  <p:clrMapOvr>
    <a:masterClrMapping/>
  </p:clrMapOvr>
</p:sld>
</file>

<file path=ppt/theme/theme1.xml><?xml version="1.0" encoding="utf-8"?>
<a:theme xmlns:a="http://schemas.openxmlformats.org/drawingml/2006/main" name="Adobe Template 2024">
  <a:themeElements>
    <a:clrScheme name="Adobe 2024">
      <a:dk1>
        <a:srgbClr val="000000"/>
      </a:dk1>
      <a:lt1>
        <a:srgbClr val="FFFFFF"/>
      </a:lt1>
      <a:dk2>
        <a:srgbClr val="2C2C2C"/>
      </a:dk2>
      <a:lt2>
        <a:srgbClr val="F5F5F5"/>
      </a:lt2>
      <a:accent1>
        <a:srgbClr val="0AA35B"/>
      </a:accent1>
      <a:accent2>
        <a:srgbClr val="3A63F9"/>
      </a:accent2>
      <a:accent3>
        <a:srgbClr val="FF66CC"/>
      </a:accent3>
      <a:accent4>
        <a:srgbClr val="FFA311"/>
      </a:accent4>
      <a:accent5>
        <a:srgbClr val="F3C600"/>
      </a:accent5>
      <a:accent6>
        <a:srgbClr val="EB1000"/>
      </a:accent6>
      <a:hlink>
        <a:srgbClr val="5F5F5F"/>
      </a:hlink>
      <a:folHlink>
        <a:srgbClr val="919191"/>
      </a:folHlink>
    </a:clrScheme>
    <a:fontScheme name="Adobe 2024">
      <a:majorFont>
        <a:latin typeface="Adobe Clean Black"/>
        <a:ea typeface=""/>
        <a:cs typeface=""/>
      </a:majorFont>
      <a:minorFont>
        <a:latin typeface="Adobe Cle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4C4C4"/>
        </a:solidFill>
        <a:ln>
          <a:noFill/>
        </a:ln>
      </a:spPr>
      <a:bodyPr rtlCol="0" anchor="ctr"/>
      <a:lstStyle>
        <a:defPPr algn="ctr">
          <a:defRPr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a:solidFill>
            <a:srgbClr val="0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110000"/>
          </a:lnSpc>
          <a:spcBef>
            <a:spcPts val="900"/>
          </a:spcBef>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DFCA518-E110-7A4E-8C23-7E933C39BA21}">
  <we:reference id="6a7bd4f3-0563-43af-8c08-79110eebdff6" version="1.1.4.0" store="EXCatalog" storeType="EXCatalog"/>
  <we:alternateReferences>
    <we:reference id="WA104381155" version="1.1.4.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BC1E330420DBD418D5B620A8C9D53C3" ma:contentTypeVersion="4" ma:contentTypeDescription="Create a new document." ma:contentTypeScope="" ma:versionID="161ebf91384bd4ce04c6344ec46ffba0">
  <xsd:schema xmlns:xsd="http://www.w3.org/2001/XMLSchema" xmlns:xs="http://www.w3.org/2001/XMLSchema" xmlns:p="http://schemas.microsoft.com/office/2006/metadata/properties" xmlns:ns2="6b0ab358-a088-4e6e-bfec-d9b12e2052a0" targetNamespace="http://schemas.microsoft.com/office/2006/metadata/properties" ma:root="true" ma:fieldsID="b22a944ac4c21b7b41787822d4746f96" ns2:_="">
    <xsd:import namespace="6b0ab358-a088-4e6e-bfec-d9b12e2052a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0ab358-a088-4e6e-bfec-d9b12e2052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3C468D7-2A62-4899-BEF3-AA07431EA73C}">
  <ds:schemaRefs>
    <ds:schemaRef ds:uri="http://schemas.microsoft.com/sharepoint/v3/contenttype/forms"/>
  </ds:schemaRefs>
</ds:datastoreItem>
</file>

<file path=customXml/itemProps2.xml><?xml version="1.0" encoding="utf-8"?>
<ds:datastoreItem xmlns:ds="http://schemas.openxmlformats.org/officeDocument/2006/customXml" ds:itemID="{C77CB1AD-E214-46C5-86F9-85C8F29FA0E6}">
  <ds:schemaRefs>
    <ds:schemaRef ds:uri="6b0ab358-a088-4e6e-bfec-d9b12e2052a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6069ECC-20E0-49A9-BB05-2E7CAA2C58E1}">
  <ds:schemaRefs>
    <ds:schemaRef ds:uri="http://schemas.microsoft.com/office/2006/metadata/properties"/>
    <ds:schemaRef ds:uri="http://www.w3.org/XML/1998/namespace"/>
    <ds:schemaRef ds:uri="http://purl.org/dc/dcmitype/"/>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6b0ab358-a088-4e6e-bfec-d9b12e2052a0"/>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4791</TotalTime>
  <Words>3005</Words>
  <Application>Microsoft Macintosh PowerPoint</Application>
  <PresentationFormat>Widescreen</PresentationFormat>
  <Paragraphs>464</Paragraphs>
  <Slides>38</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Adobe Clean</vt:lpstr>
      <vt:lpstr>Adobe Clean Black</vt:lpstr>
      <vt:lpstr>Aptos</vt:lpstr>
      <vt:lpstr>Arial</vt:lpstr>
      <vt:lpstr>Calibri</vt:lpstr>
      <vt:lpstr>Courier New</vt:lpstr>
      <vt:lpstr>Menlo</vt:lpstr>
      <vt:lpstr>Symbol</vt:lpstr>
      <vt:lpstr>Wingdings</vt:lpstr>
      <vt:lpstr>Adobe Template 2024</vt:lpstr>
      <vt:lpstr>Integrating Adobe Firefly with  Brand AI Chatbot</vt:lpstr>
      <vt:lpstr>Understanding  Luminar’s Needs</vt:lpstr>
      <vt:lpstr>Understanding  Luminar’s Needs</vt:lpstr>
      <vt:lpstr>Overview of  Firefly Services APIs</vt:lpstr>
      <vt:lpstr>Overview of  Firefly Services APIs</vt:lpstr>
      <vt:lpstr>Integration Strategy  &amp; Validation</vt:lpstr>
      <vt:lpstr>Integration Strategy  &amp; Validation</vt:lpstr>
      <vt:lpstr>Integration Strategy  &amp; Validation</vt:lpstr>
      <vt:lpstr>Integration Strategy  &amp; Validation</vt:lpstr>
      <vt:lpstr>Integration Strategy  &amp; Validation</vt:lpstr>
      <vt:lpstr>Integration Strategy  &amp; Validation</vt:lpstr>
      <vt:lpstr>Integration Strategy  &amp; Validation</vt:lpstr>
      <vt:lpstr>Maintenance  &amp; Scaling Considerations</vt:lpstr>
      <vt:lpstr>Maintenance  &amp; Scaling Considerations</vt:lpstr>
      <vt:lpstr>Proposed Architecture  &amp; API Management</vt:lpstr>
      <vt:lpstr>Proposed Architecture  &amp; API Management</vt:lpstr>
      <vt:lpstr>Chatbot Mockup</vt:lpstr>
      <vt:lpstr>PowerPoint Presentation</vt:lpstr>
      <vt:lpstr>PowerPoint Presentation</vt:lpstr>
      <vt:lpstr>Architecture Diagram</vt:lpstr>
      <vt:lpstr>Proposed Architecture  &amp; API Management</vt:lpstr>
      <vt:lpstr>Proposed Architecture  &amp; API Management</vt:lpstr>
      <vt:lpstr>Proposed Architecture  &amp; API Management</vt:lpstr>
      <vt:lpstr>Proposed Architecture  &amp; API Management</vt:lpstr>
      <vt:lpstr>Proposed Architecture  &amp; API Management</vt:lpstr>
      <vt:lpstr>Proposed Architecture  &amp; API Management</vt:lpstr>
      <vt:lpstr>Proposed Architecture  &amp; API Management</vt:lpstr>
      <vt:lpstr>Proposed Architecture  &amp; API Management</vt:lpstr>
      <vt:lpstr>Proposed Architecture  &amp; API Management</vt:lpstr>
      <vt:lpstr>Proposed Architecture  &amp; API Management</vt:lpstr>
      <vt:lpstr>Brand Filter Training Strategy</vt:lpstr>
      <vt:lpstr>Brand Filter  Training Strategy</vt:lpstr>
      <vt:lpstr>Q&amp;A and Demo</vt:lpstr>
      <vt:lpstr>Closer Slide</vt:lpstr>
      <vt:lpstr>Closer Slide</vt:lpstr>
      <vt:lpstr>Closer Slide</vt:lpstr>
      <vt:lpstr>Things I’d like to  have done better</vt:lpstr>
      <vt:lpstr>Things I’d like to  have done better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Adobe presentation template</dc:title>
  <dc:subject/>
  <dc:creator>Adobe</dc:creator>
  <cp:keywords/>
  <dc:description/>
  <cp:lastModifiedBy>James Laughlin</cp:lastModifiedBy>
  <cp:revision>26</cp:revision>
  <dcterms:created xsi:type="dcterms:W3CDTF">2024-01-24T22:04:21Z</dcterms:created>
  <dcterms:modified xsi:type="dcterms:W3CDTF">2025-05-11T00:43:13Z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0x0101001BC1E330420DBD418D5B620A8C9D53C3</vt:lpwstr>
  </property>
</Properties>
</file>